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jpg" ContentType="image/jp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ink/ink1.xml" ContentType="application/inkml+xml"/>
  <Override PartName="/ppt/ink/ink2.xml" ContentType="application/inkml+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356" r:id="rId3"/>
    <p:sldId id="373" r:id="rId4"/>
    <p:sldId id="375" r:id="rId5"/>
    <p:sldId id="374" r:id="rId6"/>
    <p:sldId id="357" r:id="rId7"/>
    <p:sldId id="358" r:id="rId8"/>
    <p:sldId id="384" r:id="rId9"/>
    <p:sldId id="359" r:id="rId10"/>
    <p:sldId id="360" r:id="rId11"/>
    <p:sldId id="364" r:id="rId12"/>
    <p:sldId id="365" r:id="rId13"/>
    <p:sldId id="366" r:id="rId14"/>
    <p:sldId id="367" r:id="rId15"/>
    <p:sldId id="368" r:id="rId16"/>
    <p:sldId id="372" r:id="rId17"/>
    <p:sldId id="371" r:id="rId18"/>
    <p:sldId id="355" r:id="rId19"/>
  </p:sldIdLst>
  <p:sldSz cx="9144000" cy="6858000" type="screen4x3"/>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69" autoAdjust="0"/>
    <p:restoredTop sz="94660"/>
  </p:normalViewPr>
  <p:slideViewPr>
    <p:cSldViewPr>
      <p:cViewPr varScale="1">
        <p:scale>
          <a:sx n="61" d="100"/>
          <a:sy n="61" d="100"/>
        </p:scale>
        <p:origin x="1572" y="66"/>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ink/ink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traceFormat>
        <inkml:channelProperties>
          <inkml:channelProperty channel="X" name="resolution" value="2155.72363" units="1/cm"/>
          <inkml:channelProperty channel="Y" name="resolution" value="3449.15796" units="1/cm"/>
          <inkml:channelProperty channel="F" name="resolution" value="5.68611" units="1/deg"/>
        </inkml:channelProperties>
      </inkml:inkSource>
      <inkml:timestamp xml:id="ts0" timeString="2024-03-30T13:54:31.098"/>
    </inkml:context>
    <inkml:brush xml:id="br0">
      <inkml:brushProperty name="width" value="0.05292" units="cm"/>
      <inkml:brushProperty name="height" value="0.05292" units="cm"/>
      <inkml:brushProperty name="color" value="#0070C0"/>
    </inkml:brush>
  </inkml:definitions>
  <inkml:trace contextRef="#ctx0" brushRef="#br0">4143 1420 622,'0'0'14,"0"0"-7,0 0 42,0 0 55,0 0-6,0 0-74,0 0-22,0 0 23,60-3 40,5 3 3,19 0-7,17 0-2,7-4-38,4-1-3,-6 2-14,-2 1 3,-7 0-4,-14 0-3,-10 2 2,-17 0 2,-16 0-4,-20 0-12,-9 0-50,-11 0-26,0 0-34,0 0-15,-29 0-86,-22 0-41</inkml:trace>
  <inkml:trace contextRef="#ctx0" brushRef="#br0" timeOffset="234.483">4272 1610 780,'0'0'21,"0"0"-21,0 0 0,0 0 54,140 0 110,-26 0-47,33-4-31,24-12-38,7-4 9,1 0-46,-17 4-5,-23 3-2,-33 7-4,-29 5-5,-38 1-41,-22 0-43,-17 0-73,0 16-50,-25 1-19,-29 1-137</inkml:trace>
</inkml:ink>
</file>

<file path=ppt/ink/ink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traceFormat>
        <inkml:channelProperties>
          <inkml:channelProperty channel="X" name="resolution" value="2155.72363" units="1/cm"/>
          <inkml:channelProperty channel="Y" name="resolution" value="3449.15796" units="1/cm"/>
          <inkml:channelProperty channel="F" name="resolution" value="5.68611" units="1/deg"/>
        </inkml:channelProperties>
      </inkml:inkSource>
      <inkml:timestamp xml:id="ts0" timeString="2024-03-30T14:13:00.527"/>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B0F0"/>
    </inkml:brush>
    <inkml:brush xml:id="br2">
      <inkml:brushProperty name="width" value="0.05292" units="cm"/>
      <inkml:brushProperty name="height" value="0.05292" units="cm"/>
      <inkml:brushProperty name="color" value="#7030A0"/>
    </inkml:brush>
  </inkml:definitions>
  <inkml:trace contextRef="#ctx0" brushRef="#br0">7505 3445 407,'0'0'38,"0"0"31,0 0 37,0 0 1,0 0-25,0 0-18,6-102 21,-6 87-12,0 1-5,0 5-18,0 2-17,0 2-6,-6 5-12,-6 0-11,-7 0-2,-4 0-2,-2 7 0,4 9 3,0 0 1,8 2-1,6 3-2,5 1-2,2-2-3,0 4 4,0-4 0,0 1-6,12 2 6,3-7 0,5 2 0,0-2 0,-2-4 4,0 2-1,-5-6-2,-4 0-1,-3 2-1,-1-2 1,-2 2 0,-3 0 2,0 0-1,0 2 0,-10 2-1,-9-1 7,-8-2-5,-2 1-1,0-2 0,2-4-2,9-1-23,7-4 1,9-1-41,2 0-44,0-12-162,18-10-98</inkml:trace>
  <inkml:trace contextRef="#ctx0" brushRef="#br0" timeOffset="321.6938">7601 3569 93,'0'0'443,"0"0"-428,0 0 40,0 0 70,0 0-56,0 0-17,4 65 12,-4-44-21,0 5-6,0-1-15,0-1-7,0-6-10,8-4-4,9-5-2,0-5-4,3-4 5,3 0 17,-4-1-11,4-22 7,-5-1-13,-3-4 4,-3-2-8,-10-2 11,-2 2-11,0 4 4,-6 2-1,-15 10-6,-1 10-14,-7 4-13,-5 7-28,-3 24-80,-6 8-123</inkml:trace>
  <inkml:trace contextRef="#ctx0" brushRef="#br0" timeOffset="1264.348">4597 4776 368,'0'0'100,"0"0"-50,0 0 48,0 0 0,0 0-34,0 0-30,-26-56 27,20 54-8,-2 2-41,-5 0-5,-3 0-1,-1 2-3,-4 8 4,3 0 13,5 0 6,4 0-1,4 2-19,3 0-3,2 2-3,0 4 1,0 0-3,12 3 4,5 1-6,3 0 9,3 2 5,-2-2-10,-4-3 1,-2-1-1,-4-1 1,-6-5 1,-1 2-2,-4-4-1,0-2 1,0 2 5,0-2 0,-11 1 9,-13 0-11,-6-3 4,-3 2-2,-2 1-2,-3-8-3,2-1-1,12 0-32,3 0-9,15-4-22,6-6-77,4-6-161,25-2 44</inkml:trace>
  <inkml:trace contextRef="#ctx0" brushRef="#br0" timeOffset="1454.4894">4731 4964 521,'0'0'144,"0"0"-136,0 0 34,0 0 62,0 0-33,0 0-32,0 129-12,0-95-16,0 5-6,0 4-5,0 0-144,0-11-365</inkml:trace>
  <inkml:trace contextRef="#ctx0" brushRef="#br0" timeOffset="2172.4949">7999 4827 518,'0'0'17,"0"0"86,0 0 28,0 0-34,0 0-22,0 0-46,-74-43-4,66 43 0,-5 0-12,3 0-6,-1 8-3,5 5 2,2 0-5,1 1 0,3 3-1,0-2-7,0 2 7,0-3 2,0 4-1,7-2-1,-1 0 3,3 2-2,-2-2 2,0-2-3,-3 0 2,-4-4-1,0 2 0,0-2 1,0 3-4,-16-2 1,-3 1-15,0-5-28,4 2-6,9-7-69,6-2-36,0 0-144</inkml:trace>
  <inkml:trace contextRef="#ctx0" brushRef="#br0" timeOffset="2532.2453">8102 4932 695,'0'0'11,"0"0"88,0 0 18,0 0-34,0 0-67,0 0-16,43-22 0,-31 22 0,-3 0 0,1 7-2,-4 8 0,-4 6 2,-2 1 3,0 5-1,0-2 4,-8 0-6,-4-6 1,-1-1 8,-1-2-5,1-1 8,2-6-5,2-1 3,2-2-5,5-2 4,2-2-4,0-2-4,0 0 5,0 0-6,0 0 0,23 0 2,29 0-2,31 0-8,25-12-132,16-2-245</inkml:trace>
  <inkml:trace contextRef="#ctx0" brushRef="#br0" timeOffset="3313.4162">12409 4782 211,'0'0'250,"0"0"-186,0 0 78,0 0-15,0 0-28,0 0-34,-3-62-22,-7 62 3,-4 0-33,-1 0-6,-1 0 4,3 4 0,1 6-1,3 3 3,5-2-3,2 1-6,2 2 2,0-1-4,0 2-2,0 0 0,11 0 6,-2-1-4,0 3 1,-3-4-2,1 4-1,-5-3 0,0 1 0,-2 0 0,0 2 0,0-2 2,0-1 1,-13 0-1,2-4-4,-3-2-2,6-1-40,-1-2-28,4-3-40,5-2-30,0 0-61,0-10-198</inkml:trace>
  <inkml:trace contextRef="#ctx0" brushRef="#br0" timeOffset="3774.6339">12489 4873 478,'0'0'27,"0"0"60,0 0 45,0 0-17,0 0-18,0 0-58,31-42 4,-18 34-29,3 3-4,-5 3-9,2 2-1,-5 0-1,-2 0-4,-2 0 3,-1 15 0,-3-1 2,0 4 0,0-2 5,0-3-2,-5 2 0,1-5-1,0-2-1,-2-2 2,4-1-3,2-2 0,0-3-3,0 0 0,0 2 0,0 2 1,0 4 2,5 0 2,6 2-2,2 1 2,5 2-2,-3-3 1,-3 2-1,-1-2 0,-9 0 0,-2 0-2,0 6 2,-13 2 0,-30 8 10,-19 8-10,-22 4-19,-28 4-61,-33 4-80,-40-3-205</inkml:trace>
  <inkml:trace contextRef="#ctx0" brushRef="#br0" timeOffset="4824.4442">2265 6206 422,'0'0'2,"0"0"0,0 0 6,0 0 30,0 0-25,0 0 1,-50-12 9,46 12 10,-3 0 23,-2 0-21,2 2-3,-3 8-1,1 0-14,-1 2-4,4-2 2,4 0-5,-1 0-7,3 0 8,0 0-5,0 0-4,5 0 5,13 1 1,-1-2 7,4 0-13,-4 0-2,-3 1 6,-5-2-4,-1 1-1,-3-4-1,-2 1-1,-3 1 1,0-2 1,0 1-1,0 1 6,-16 1 3,-5-2-7,2-1-2,-2-1-9,8-1-55,7-3-27,1 0-35,5-4-70</inkml:trace>
  <inkml:trace contextRef="#ctx0" brushRef="#br0" timeOffset="5078.1472">2269 6298 368,'0'0'119,"0"0"-115,0 0 6,0 0 45,0 0-18,0 0 12,2 47-1,-2-29-4,0-3 9,0 3-26,4-1-10,1-1-5,1-4-7,2 0 2,-2-6-7,1 0 6,3-4-6,4-2-4,6 0-16,4 0-105,8-2-56,-1-14-73</inkml:trace>
  <inkml:trace contextRef="#ctx0" brushRef="#br0" timeOffset="5210.6164">2465 6377 299,'0'0'149,"0"0"-141,0 0 24,-13 111-4,13-56-18,17 8-10,10 4-266</inkml:trace>
  <inkml:trace contextRef="#ctx0" brushRef="#br0" timeOffset="17951.0555">20296 4124 295,'0'0'79,"0"0"-36,0 0 48,0 0 33,0 0-29,16-104-19,-12 98-4,1 6 23,-5-2-7,2 2-21,-2 0-26,0 0-19,0 17 1,0 10 25,-9 12 19,-11 8-30,-7 11-14,-2 11 17,-7 8-11,1 8-1,-5 5-5,-1-1-1,1-1-5,1-6-5,1-6-6,4-5-1,5-9 1,7-12-6,6-14 0,9-14 0,1-8 0,4-8 1,2-3 2,0-3 0,0-7 12,17-35-11,16-22-1,10-16-3,2-11-3,-3 2-13,-4-8 3,-2 4-11,-3 5 3,-2 4 8,-4 12 10,2 5 0,-2 10-3,0 5 5,-6 6 1,2 3 1,-5 7 0,-3 10-1,-3 4 0,-3 8 0,-5 6 4,-2 4 2,-2 2 7,0 2-7,0 0-6,0 0-2,0 0-6,0 0 3,0 12 3,0 4 2,0 6 2,0 3-1,4 1 2,-1 1-2,6 4 5,-2 3-2,3 0 6,4 2-5,1 2 2,6 4 4,0 2-5,8 6 2,0 2-3,5 4 0,2 0 3,0 3-1,-1-3-5,-1-4-2,-3-2 6,-7-4-5,-2-1 0,-4-5 0,-4-4-1,-5-7 0,-3 0 1,-1-6 1,-1-8-1,-2-5-2,-2-6 0,0 0 1,0-2 1,0-2 0,0 0 4,0 0-4,0 0 5,0 0-4,0 0 4,-11-5 0,-11-4-6,-3 0-2,-6 0 2,-9 3 0,-4 0-1,-10 2 1,-4 0-1,-6 4 1,-9 0 0,-6 0 2,2 0-4,5 0 4,5 4 1,13 4-3,6-3-1,7 0 1,19-3 0,4 2-13,10 0-13,1 0-13,0 2-25,2-2-18,5-3-57,0-1-139,10 0-93,12-3-125</inkml:trace>
  <inkml:trace contextRef="#ctx0" brushRef="#br0" timeOffset="18544.6281">20312 4561 378,'0'0'65,"0"0"95,0 0-37,0 0-40,0 0 38,0 0-54,0-27 3,-4 25-39,-8 2 1,1 0-12,1 0-5,4 0-2,0 0-3,1 0-9,3 10-1,-2 2 2,2 0 2,2 0-1,0 0-3,0 0 0,0 2-1,8 0 2,7 2 5,1-2-5,-1 0 2,2 0-1,-7-4 0,0 2-2,-4-4 0,-3 0 0,-3 0 0,0 0 1,0-2 0,0 0-1,-7 2 3,-7-4 4,-1 2-1,-5 1-6,-1-2 3,2-1-3,-1-4-6,4 0-21,7 0-28,2 0-35,7-4-23,0-10-123,7-2-120</inkml:trace>
  <inkml:trace contextRef="#ctx0" brushRef="#br0" timeOffset="18877.2703">20414 4666 404,'0'0'83,"0"0"62,0 0-10,0 0-60,0 0-62,0 0-11,0 6 6,0 12 24,-2 2-7,0 4 3,2-2-5,0 1-16,0-5 3,0-5-8,4-3 4,5-3-2,5-7 2,-4 0-2,1 0 8,3-3-7,-5-11 5,3-5-5,-8-2-1,0-1-4,-4 0 0,0 0 2,0 4-2,-2 4-17,-14 6-3,-3 8-14,-8 0-23,-7 0-116,1 10-98</inkml:trace>
  <inkml:trace contextRef="#ctx0" brushRef="#br0" timeOffset="19659.9686">20260 5057 206,'0'0'444,"0"0"-356,0 0 82,0 0-99,0 0-36,0 0 25,-47 57 34,32-18-18,-8 3-28,-1 6 3,-7 9-8,-7 7-7,-6 10 3,-6 10-10,-8 7 16,-6 3-14,-5-2-1,-2-2-11,-1-4-9,5-6 1,9-3-7,6-9-3,6-10 2,13-12-2,6-9 0,7-11-1,7-7 1,2-9-2,7-3 4,-2-6-2,4-1-1,0 0-2,-2 0-2,0-5-23,4-11 2,0-2-15,0-6-35,20-2-41,18-3-128,8-5-156</inkml:trace>
  <inkml:trace contextRef="#ctx0" brushRef="#br0" timeOffset="20246.702">20265 5135 219,'0'0'83,"0"0"4,0 0 15,0 0 17,0 0-23,0 0-42,-5-42 16,5 40 38,0 2-6,0 0-29,7 18-59,9 20 72,3 13-12,6 8-21,4 8 8,9 5-18,9 6-10,5 8-19,0 7-1,0-1-2,-6 1-2,-1-4-1,-7-6 1,-3-5-9,-1-11 2,-3-6-1,-2-15 0,-2-10-1,-7-12-1,-7-10-8,-9-5-33,-4-4-39,0-3-76,-12-2-199,-30-2-108</inkml:trace>
  <inkml:trace contextRef="#ctx0" brushRef="#br0" timeOffset="21229.8574">19140 6336 408,'0'0'37,"0"0"120,0 0-20,0 0-22,0 0-24,0 0-50,-64-20-14,39 46 41,-4 9-1,2 6-11,-2 8-16,2 9 4,0 6-4,0 6 11,8 2-20,1 0-8,5-5-3,8-3-3,5-8-13,0-4 2,18-4-2,15-7-1,12-8-2,6-7 2,7-7 3,4-11-4,0-8 2,1 0-2,-5-14 1,-2-14 1,-3-5-2,-4-8-2,0-6-2,-2-9-6,-2-10 2,-5-12-8,-7-11-3,-6-1-9,-9 4 6,-9 12 14,-9 12-1,0 12-1,-16 6 8,-13 5 0,-9 5 1,-6 6 0,-8 8-1,-10 12-4,-5 8 4,-4 0-5,-1 18-15,5 14-28,12 8-51,6 7-93,14-4-98,10-4-287</inkml:trace>
  <inkml:trace contextRef="#ctx0" brushRef="#br0" timeOffset="21838.6473">19259 6603 446,'0'0'66,"0"0"91,0 0-51,0 0 12,0 0-76,0 0 6,0-44 3,-10 44-29,-5 0-9,-2 0-3,5 9 10,0 4-8,3 3-2,5 0-8,2 2 1,2 1-4,0 4 2,0-1 4,0 0-4,0 0 4,0-1-2,0-2 3,10 2-3,2-3 0,-3-4-1,-1 0-2,-1-4 3,-5-1-3,-2-1 0,0-1 0,0 1 0,-2 4 9,-20 0-4,-2-1 8,-5-2-9,8-1-4,6-7-3,3-1-66,10 0-19,2-1-110,0-19-129</inkml:trace>
  <inkml:trace contextRef="#ctx0" brushRef="#br0" timeOffset="22042.9597">19380 6706 538,'0'0'140,"0"0"-27,0 0 58,0 0-78,0 0-79,0 0-11,0 47 25,-7-11 17,3-2-32,2 5-6,-2-1-5,1 0-2,1-2-70,0-8-154,2-6-215</inkml:trace>
  <inkml:trace contextRef="#ctx0" brushRef="#br0" timeOffset="22813.6784">20994 6378 276,'0'0'215,"0"0"-154,0 0 106,0 0-29,0 0-56,0 0-43,-85 47 45,66-9-15,4 6 0,2 10-13,-1 3-12,4 6-12,3-3-2,2-1-8,3-5 8,2-6-13,0-6 0,12-4-6,9-10-7,8-2 0,4-10-2,8-4 8,1-8-10,5-4 4,2 0 3,0-16 0,-2-8-5,2-10-1,-3-6 1,2-8-2,-2-15-4,-5-9-3,-8-10-13,-10-4-5,-13 4-9,-10 8 12,0 12 12,-10 15 10,-17 11-2,-4 10 2,-5 10-1,-7 8 3,-3 8-4,-8 0 0,0 14-1,6 12 3,-2 9-9,8-2 9,4 6-9,7-2-57,9 2-42,8-1-67,14-4-59,0-4-45</inkml:trace>
  <inkml:trace contextRef="#ctx0" brushRef="#br0" timeOffset="23227.6843">21266 6543 187,'0'0'521,"0"0"-488,0 0 115,0 0-65,0 0 23,0 0-87,-56-40-14,44 40 5,3 0-1,1 6-2,3 2-2,3 6 18,2 0-21,0 2-2,0 2 9,5 2-5,7-1 8,0 1-9,-5-1-2,-3 1 1,-4 0-1,0 3 1,0-5-1,0 0 2,0-3-1,-9-2 7,-5-4-5,2 1-1,-5-2 2,-2 1 0,-1-1-3,-3-2-2,6-4-68,1 0-28,5-2-19,11 0-94,0-13-183</inkml:trace>
  <inkml:trace contextRef="#ctx0" brushRef="#br0" timeOffset="23549.5691">21314 6623 634,'0'0'69,"0"0"74,0 0-14,0 0-43,0 0-73,0 0-5,25-42-8,-23 42-8,0 2-6,-2 14 14,0 3 4,0 4 0,0-1 2,0 0 2,0-4-3,0-1 3,-2-6-2,0 1-4,-3 1 0,3-4 2,0-1-2,2-2-1,0-3-1,0 0-1,0 0 1,20-3 0,16 0-43,8 0-109,6-17-43,0-7-124</inkml:trace>
  <inkml:trace contextRef="#ctx0" brushRef="#br0" timeOffset="24261.3723">20339 5274 378,'0'0'23,"0"0"90,0 0-54,0 0 37,0 0-58,0 0 20,37-4 2,-21 5-13,2 13 2,4 5 14,12 2-7,10 8 15,18 3 9,21 8-26,19 6-30,19 8 2,17 4-2,8 7-15,10 1 9,8 1-13,0 1-3,-6-1-2,0 0-3,-6-5 3,-7-4 2,-2-7-2,-12-6 0,-20-9 0,-17-10 1,-20-8-1,-24-7 4,-19-8-3,-10-3 1,-13 0 2,-2 0 3,0 0-3,-4 0-1,1-3 3,1-2-4,-4 2-2,0 0-1,2 1 0,0 0-14,2-2-58,-1-2-83,0-2-134,-3-6-385</inkml:trace>
  <inkml:trace contextRef="#ctx0" brushRef="#br0" timeOffset="25326.9956">23192 6338 229,'0'0'214,"0"0"-102,0 0 49,0 0 29,0 0-105,0 0-42,-79-29 3,63 35-26,7 6 3,5 2-16,2-5-7,2 4 7,0-4-4,15 4 13,11 2-2,3 2 9,-2 1-18,-2 1 3,-3 2 0,-2-1-5,0 3 0,2 0-2,-4 1 0,3 0 2,-4-4-3,-3 0 1,-3-2-1,-5-2 0,-2-4-1,-4 1 1,0-6-4,0 1 4,-8 2 3,-19-2-2,-9 0 6,-3 1-5,-7-6-4,2-3-8,1 0-1,6 0-14,8-6-19,14-12-3,7-8-44,8-9-76,0-12-102,25-6 16</inkml:trace>
  <inkml:trace contextRef="#ctx0" brushRef="#br0" timeOffset="25766.9782">23323 5981 95,'0'0'474,"0"0"-421,0 0 78,-155-24-23,94 24 4,-1 22 15,2 13-37,11 6-33,4 12-6,5 9-9,9 8-7,7 6-9,8 7-12,10 7-4,6 6-5,0 0 5,6-2-4,19-9 1,11-9-7,8-10 2,5-8-1,9-12-1,2-10 2,7-11 4,4-15-2,5-10 2,6 0-3,1-26 1,-2-12-4,-2-11-1,-8-7 0,-1-8 1,-8-15-11,-6-13-9,-14-13-1,-17-2-2,-21 3 0,-4 6 0,-29 13 6,-27 11 10,-21 16 7,-20 16-3,-16 15 3,-21 18 0,-12 9-52,-16 8-47,-9 32-149,-3 14-229</inkml:trace>
  <inkml:trace contextRef="#ctx0" brushRef="#br0" timeOffset="28350.4538">18804 7343 247,'0'0'83,"0"0"43,0 0 24,0 0-34,0 0-40,0 0-24,-10-12-8,-9 28 26,-8 8-12,-7 8 7,-7 8 2,-5 6-15,-10 8 3,-8 7-10,-7 7-8,-12 6-8,-8 4-5,-9 1 0,-12-3-13,-4 2-7,7 1 1,7 0-5,15-5 1,15-7 2,10-11-3,13-10-2,9-8-1,11-8 3,7-8 0,8-8 0,10-6-1,1-4-12,3-4-13,0 0-12,0 0-17,19-8-51,14-10-113,9-4-22,7-4-4</inkml:trace>
  <inkml:trace contextRef="#ctx0" brushRef="#br0" timeOffset="28984.4838">18779 7377 377,'0'0'86,"0"0"60,0 0-28,0 0-70,0 0 46,0 0-5,-18 80-23,13-40 19,-1 6-25,1 8-5,-1 8-6,1 13-15,0 10-4,-1 6-13,-3 7 0,-5 11-1,-5 1-7,-6 1-7,1-9 4,3-14-5,2-10 0,7-13-1,5-14 0,3-10 1,4-11-1,0-10 2,0-11-1,0-2-1,0-5-1,0-2-9,0 0-25,0 0-26,4-21-42,10-18-133,4-10-86,0-4-92</inkml:trace>
  <inkml:trace contextRef="#ctx0" brushRef="#br0" timeOffset="29674.8924">19015 7483 114,'0'0'39,"0"0"43,0 0 40,0 0-30,0 0 8,0 0-6,-45-90 20,43 83-41,2 6 50,0-1-54,0 2 14,0 0-18,0 0-63,0 12 4,0 14 18,16 5 11,6 5-6,7 4 4,8 6 6,13 8-11,6 6-14,6 6-1,7 10-10,4 7 6,1 7-6,-1 8 2,1 4-4,-3-2 1,-10-5-2,-12-15 0,-13-14-1,-15-14 0,-5-8 1,-7-12-2,-5-5 2,-2-7-34,-2-4-28,0-6-54,0-8-118,-17-2-158</inkml:trace>
  <inkml:trace contextRef="#ctx0" brushRef="#br0" timeOffset="33167.4049">23504 6513 120,'0'0'160,"0"0"-104,0 0 47,0 0-1,0 0-9,0 0-2,0 0 12,-6 0 2,6-6-26,0-4-40,4 1 8,8 0-14,-6 1-29,1 2 7,-1 2-5,-4 4-6,3 0-10,0 0 0,1 0 5,1 4 3,1 6 4,2 4-3,-3-3 1,-3 2-1,0-3 1,-4-2-3,0 0-4,0 0 4,0-2 3,0-3 2,0 0 3,0-1-4,0 0-1,0 0 0,0 0 0,0 2-5,0 2 4,0 2 1,0 2 2,0 1 1,0 0-1,7 3-1,0 0 2,0 0-2,-1 0 1,3 1 0,-2-1-1,2-3 2,-5 1-3,-4 1-2,0-2 0,0 4 0,-20 3 2,-20 0 8,-18 4-7,-17 3-1,-15 0-111,-24-6-128,-21 2-335</inkml:trace>
  <inkml:trace contextRef="#ctx0" brushRef="#br0" timeOffset="34599.3854">17217 8903 230</inkml:trace>
  <inkml:trace contextRef="#ctx0" brushRef="#br0" timeOffset="41007.5153">17046 8582 558,'0'0'102,"0"0"88,0 0-6,0 0-72,0 0-85,0 0-15,-6 31 17,-15 13 28,-6 16-28,-9 8 12,-7 12-3,-9 12-11,-11 4 4,1 2-7,-4 1-16,12-9 5,8-12-5,9-11-2,10-17-1,10-16-3,7-14-1,8-10 0,2-10-1,0 0 3,0 0 7,6-18 2,26-20 1,13-18-11,8-17-2,2-9 0,8-12-1,-1-8-3,-2-9-25,-4-4 3,-4 0 0,-6 9-10,-7 12 24,-2 21 12,-6 17-2,-4 16 4,-3 14-3,-6 8 1,-2 10 0,2 8 3,2 0-3,5 14 0,4 20 9,-3 8-2,-2 6 8,-1 6-1,-3 4-5,0 3 9,-2 5-7,-1 0-1,4-2-6,-3 0-4,-3-3 1,-1-7 3,-3-3-3,2-6-1,-2-9 0,0-6 0,-2-10 2,-2-6-2,-2-6 3,-3-4-3,-2-4 0,0 0 0,0 0 9,0 0-1,0 0 3,-12 0-10,-19-8 0,-16 2-2,-15 2-2,-11 4-3,-10 0 6,-8 0-9,-3 10 2,-1 6 6,-1 2-8,9 2 6,13 3-21,23-2 6,18 2-33,15 2-50,11-3-173,7-4-197</inkml:trace>
  <inkml:trace contextRef="#ctx0" brushRef="#br0" timeOffset="41936.8603">18473 8949 293,'0'0'109,"0"0"49,0 0-8,0 0-6,0 0-4,0 0-17,-4-56-58,-4 56-50,-6 24-1,-7 13 39,-3 12-24,-5 12 12,-4 11-6,-6 8-4,-7 9-1,-3 2-16,0-6-6,4-11-4,8-14-3,8-14 1,10-14 0,9-14-1,7-8 0,3-10-1,0 0 5,0 0 4,0-8 4,19-22-2,14-14-11,11-16 0,3-12-2,4-14 0,1-15 2,-1-5-20,-2-2 1,-7 8-10,-4 15 18,-5 25 9,-8 20-2,-8 16 4,-5 14 0,-3 8-5,-1 2 1,4 7 4,3 22 3,4 10 5,-4 8 2,3 7-1,-1 6-2,6 2 5,-1 5-5,3-5-1,2 0-5,-3-4-1,-2-5 1,1-7 0,-4-5 2,-3-8-3,-1-5 0,-3-10 1,-5-6-1,-1-6 0,-6-4 2,2-1-2,-2-1 3,0 0 3,0 0-6,0 0-7,-17 0 2,-22 0 0,-16 0-2,-14 0-6,-5 0 3,-3 0-6,-4 0-8,3 0-19,3 0-16,12 0-122,20 0 39,22 0-110,19-5-467</inkml:trace>
  <inkml:trace contextRef="#ctx0" brushRef="#br0" timeOffset="42799.1135">19683 8703 479,'0'0'69,"0"0"87,0 0 22,0 0-69,0 0-59,0 0-38,-15 34 60,8 8-3,-2 10-17,-2 10 0,-9 10-7,-5 6-1,-6 6-2,0 1-21,-3-5-6,3-2-4,2-8-4,10-11 0,3-14-5,5-11-1,6-15 0,3-11 0,2-6 0,0-2 0,0 0 6,0 0 9,0-20 4,18-14-16,6-18-2,5-12-2,5-10 1,1-15-2,1-8-5,-3-5 1,1-1-3,-3 8 1,-2 17 2,-5 18 4,-1 17 1,-10 22 0,-2 6-1,-4 12 1,-1 3 0,4 0-1,7 18-1,8 20 2,2 12 8,4 9 3,-2 8 0,0 1 3,2 2-6,0-4 1,-2-1-4,-3-7 1,-1-2-6,-2-8 4,-3-4-4,-3-8 0,-3-5 1,-1-9-1,-4-8 1,-2-6 0,-5-7 4,1-1 0,-3 0 2,0 0-1,0 0 2,0 0-7,-7 0 2,-20-11-3,-14-1 0,-17 2-3,-15-1 2,-16 7-15,-9 4-7,-6 0-32,5 3-24,15 19-77,16 8-14,18 0-190</inkml:trace>
  <inkml:trace contextRef="#ctx0" brushRef="#br0" timeOffset="43932.8215">21194 7243 727,'0'0'19,"0"0"64,0 0 71,0 0-18,0 0-95,0 0-1,62 28 12,-39 4-9,-1 10-1,3 10-3,6 8-14,2 8 3,3 9-8,6 5-7,-1 4-1,3 0-5,0 1-5,-3-4 1,-6-2-1,-6-5-4,-4-6 5,-6-8-4,-5-12 2,-5-14-1,-3-10 0,-4-11 0,1-7-7,-1-6-28,-2-2-12,0 0-15,0 0-64,0 0-96,0 0-199</inkml:trace>
  <inkml:trace contextRef="#ctx0" brushRef="#br0" timeOffset="44719.0956">21840 8448 685,'0'0'84,"0"0"47,0 0 48,0 0-41,0 0-42,0 0-68,0-62-23,0 88-1,-11 18 0,-16 14 34,-4 12-13,-2 10 3,-3 7 2,1 4-15,-4-2 3,1-1-3,3-7-3,2-9-7,10-16-3,8-12 0,3-16-2,10-10 1,0-10-1,0-6 2,2-2 2,0 0 6,0-16-10,8-26-10,17-22-20,8-18 14,8-18 0,1-17-27,2-9 24,3-5-3,-5 7 4,-1 10 13,-5 20 1,-7 23 4,-10 25 3,-5 26-3,-7 10 0,-3 10 8,0 0-8,4 22 8,2 20 3,3 16 4,3 8 1,-1 9 4,6 1 0,1 2-5,5 3-3,2 1-3,9-4 3,0 3-2,1-10-2,7-5-7,-4-5 2,-1-11 1,-2-8-1,-8-8-2,-6-12-1,-8-8 0,-6-8 1,-1-2 2,-6-2-1,-4-2-2,0 0 0,0 0-1,0 0-1,0 0 0,-9 0-1,-22 0 2,-18 0-1,-14 0-7,-12 0 7,-6 0-8,1 0 7,5 0-9,4 0 11,5 0-12,9 0-29,10 0-9,9 0-43,16 0-117,13-12-268</inkml:trace>
  <inkml:trace contextRef="#ctx0" brushRef="#br0" timeOffset="45284.9332">23483 7225 527,'0'0'61,"0"0"68,0 0 45,0 0-91,0 0-60,0 0 1,-3 60 87,21-16-61,4 8 13,7 12-21,2 8-6,5 8-21,2 13 8,-1 9-14,-2 5-5,-7 7-3,-4 2 6,-3-6-6,-8-9 0,-2-17 0,-4-22-1,-3-16-12,-4-16-23,2-14 1,-2-10-5,0-6-79,0 0-42,7-8-80,5-20-278</inkml:trace>
  <inkml:trace contextRef="#ctx0" brushRef="#br0" timeOffset="45964.7204">23997 8400 737,'0'0'58,"0"0"37,0 0 70,0 0-21,0 0-86,0 0-47,-16 18 6,-10 22 33,-12 12 7,-9 14-19,-4 11 9,-3 5-26,-4 2-1,0 0 4,4-6-9,4-6-1,9-7-8,14-11 6,8-10-11,10-10 1,4-8 0,3-10-4,2-6 4,0-6-4,0-4 5,0 0 0,2-4 2,25-28 1,10-14-6,11-18-11,8-14 5,6-16-30,5-17 3,8-5-8,3-3 22,-2 7-7,-7 16 10,-10 21 16,-15 30 0,-17 19 2,-15 17 32,-4 9-8,-6 0-16,5 22-8,-1 19 14,3 15 9,0 5-3,0 6 3,-1-1-5,6 2 0,2 1-14,6-5 1,5 0-4,8-2 2,5-2-4,3-4 0,-5-5 2,-3-10-2,-8-6 0,-4-11 0,-6-6 0,-8-6 0,-2-6 0,-7-4-1,0-2 0,0 0 0,0 0 0,-33 0 0,-25 0 6,-32 0-2,-21 0-4,-16 0-8,-9 0-21,0 0-11,5 2-30,6 8-6,9 2-133,0 2-408</inkml:trace>
  <inkml:trace contextRef="#ctx0" brushRef="#br0" timeOffset="47231.5988">16913 9426 496,'0'0'87,"0"0"77,0 0 1,0 0-2,0 0-72,0 0-13,5-18-9,-5 18-26,0 0-17,0 5 7,0 14 26,-9 10-17,-8 0 16,-8 7-22,0 3-1,-6 6-9,-4 5-3,-5 15 2,-7 13-1,-3 17-6,-7 11 1,-8 10-3,-11 8 3,-6 7-13,0-1-2,6-2-2,9-13-1,11-9-2,12-11 0,3-9 1,8-7 0,-1-4 0,1-3 0,-2 3 0,-1-1 1,3-4-2,4-10 2,8-14-1,8-14 0,4-14 0,5-8 0,4-3 0,0-6 2,0 4-2,0-4 1,0-1-1,0 2 0,0-2-8,0 0-5,0 0-5,0 0-8,0 0-9,0 0-9,0 0-30,0-9-67,0-2-78,0 5-343</inkml:trace>
  <inkml:trace contextRef="#ctx0" brushRef="#br0" timeOffset="49715.9989">16818 9660 18,'0'0'19,"0"0"-3,0 0 4,0 0-17,0 0-3,0 0-2,66-71 2,-58 60 2,-2 0 0,1 4 11,-5-2 3,0 1 97,0 0-26,0-1-4,1 2 36,-1 1-62,1-2 36,-3 2-14,2 4 2,-2-1-8,0 3 5,0 0-43,0 21-22,0 15 102,0 10-33,0 10-16,0 8-8,0 12-2,0 9-19,2 3-2,7 8-8,-3 4 3,-4 7-14,-2 7 1,0 6-15,0-5 7,0-7-1,0-6 1,5-5-3,7-1 7,1-6-3,-5-2-4,-3 0 4,-2-2-2,-3 1-3,0-11-3,0-6 0,2-16 0,2-10-1,0-5-1,3-9 1,-3-9 0,1 0-1,-2-4 0,1-8 1,-2-1-1,-2-2 1,0-6-1,0 2 0,0-2 0,0 0-10,0 0-31,0 0-5,0-16-26,0-18-69,-4-12-141,-1-22-177</inkml:trace>
  <inkml:trace contextRef="#ctx0" brushRef="#br0" timeOffset="50487.2475">17052 9575 148,'0'0'46,"0"0"69,0 0-28,0 0 63,0 0-34,0 0-41,-12-31 54,12 31-27,0 0-26,0 0-15,0 0-19,0 0-18,-2 19-6,0 7 56,2 7-18,0 10-8,0 5 5,8 13-2,13 7-20,8 6-1,4 4 9,8 2-13,-1 2-6,0 9-1,-3 5-5,-3 7-3,-5-2 1,-7 0-3,-3-7-2,-2-4-2,-1-5 0,-3-1 2,1-6 0,-1-2 3,3-5-4,-5-1 4,2-2-2,1-1-1,-2 0 0,0-1-4,1-10 2,-4-8-3,3-5 0,-4-10-1,3-1 2,1-3-2,-1-5 0,-1 0 0,4-4-1,-1 0 1,-1-4 0,-3 0-1,-3-4 0,4 0 2,-4 0-2,3-4-1,-5-4 0,-2-1 0,-2 0-14,0 0-8,0-3-1,0 0-11,0 0-11,0 0-35,0 0-27,-6-27-121,-7-11-262</inkml:trace>
  <inkml:trace contextRef="#ctx0" brushRef="#br0" timeOffset="52908.8287">18665 9615 170,'0'0'138,"0"0"-12,0 0 21,0 0-12,0 0-31,0 0-14,-4 0 5,4 0-5,0 0-32,0 2-14,-3 14 2,-1 6 8,2 10 0,0 6-9,2 11 6,0 9-12,0 4-6,0 6 7,0 4-10,0-1-3,0-1-5,0 4-11,0 5-4,0 0 0,0 7-1,0-4-3,2-3 1,0-3-4,0-4 2,-2-1-2,0-8 0,0-5 2,2-5-1,-2-7-1,3-4 0,-3-4 0,4-4 0,-2 0 1,0-2-1,-2 0 1,2 2-1,-2-1 0,0 3 0,2-2 1,-2 0-1,4-4 0,-4-2 0,0 0 1,2-2-1,-2 0 1,0 1 0,0-4-1,0-1 0,0-4 2,0-4 3,2-2-1,-2-3-2,0-4-1,2 4 0,0-5 0,0 0-1,1 0 2,-3-2-2,0-2 1,0 2 0,0-2-1,0 0 0,0 0 1,2 0 0,-2 2-1,0-2 0,0 0 0,0 0 0,2 2 0,-2-2 0,0 0 0,0 2 1,0-2-1,0 0 0,0 0 0,0 0 0,0 0 2,0 0-1,0 0-1,0 0 0,0 0 2,0 0-2,0 0 2,0 0-2,0 0 0,0 0 3,0 0-3,0 0 1,0 0-1,0 0 3,0 0-3,0 0 1,0 0-3,0 0 2,0 0 0,0 0 1,2 0 1,-2 0-1,0 0 0,0 0-1,0 0 0,0 0 0,0 0 0,0 0 0,0 0 0,0 0 0,0 0 0,0 0 2,0 0-2,0 0 0,0 0-3,0 0 3,0 0 0,0 0 1,0 0-1,0 0 0,0 0 1,0 0-1,0 0 0,0 0 0,0 0 1,0 0-2,0 0 4,0 0-3,0 0 0,0 0-2,0 0 0,0 0-1,0 0 2,2 0-3,-2 0-10,8 0-14,-2 0-9,5 0-45,-2 0-51,-4 0-117,-5 0-236</inkml:trace>
  <inkml:trace contextRef="#ctx0" brushRef="#br0" timeOffset="53960.8769">20082 9625 395,'0'0'354,"0"0"-347,-15 124 138,-3-48-6,-3 9-16,4 11-39,-3 6-34,0 7 7,4 7-14,3 4 0,-5-2-14,5-8-14,-7-5 3,1-6-9,-2-11-4,-2-4 0,1-10-5,0-9 3,6-10-3,0-9 0,5-6 1,5-8-1,-1-9 0,7-14-10,-2-5-18,2-4-13,0 0 0,0-9-3,6-22-73,23-16-76,5-14-93,3-13-119</inkml:trace>
  <inkml:trace contextRef="#ctx0" brushRef="#br0" timeOffset="54791.486">20173 9735 441,'0'0'42,"0"0"22,0 0 64,0 0-10,0 0-18,0 0-54,-4-45 23,4 45-1,0 0-33,0 21 9,6 5 55,-1 6-22,0 9-36,2 0 11,-1 2-13,3-1-12,0 0-10,6 2 2,4 0 4,4 8-2,6 8 7,5 9-15,6 9-2,-2 5-1,2 6 6,-5 0-3,0-6-1,-2 0-2,-2-3 0,0-4 3,-2-1-6,3-5 4,-3-6-6,-1 0 0,-1-8-3,-3-4 1,-1-8-1,-6-5-2,-3-10 1,-5-4-1,-1-7 2,0-4-2,-4-4 0,-2-4 0,0 0 0,-2-5 1,0-1 1,0 0-2,0 0 4,3 0-2,-3 0-1,0 0 3,0 0-3,0 0 0,0 0 1,0 0-1,0 0 3,0 0-4,0 0 2,0 0-2,0 0 0,0 0 2,0 0-2,0 0-1,0 0 1,0 0-2,0 0 1,0 0 1,0 0-1,0 0 1,0 0-1,0 0 1,0 0 0,0 0-2,0 0 1,0 0 1,0 0-12,0 0-1,0 0-5,0 0-5,0 0-11,0 0-28,-19-1-62,-4-11-146,-9-8-255</inkml:trace>
  <inkml:trace contextRef="#ctx0" brushRef="#br0" timeOffset="56158.0828">22255 9565 320,'0'0'145,"0"0"-61,0 0 89,0 0-20,0 0-49,0 0-52,0 22-31,0 31 89,-5 28-20,-13 22-26,-7 15 0,-6 6-18,-4 4-20,-3 3 0,-5-5-13,6-2 2,3-11-4,1-15-1,6-10-5,0-12 0,3-7-1,2-12-4,1-8 1,4-9-2,3-9 2,4-12-2,5-8-30,0-8-10,5-3-17,0-10 24,5-24-90,19-16-56,5-12-93,4-12 9</inkml:trace>
  <inkml:trace contextRef="#ctx0" brushRef="#br0" timeOffset="56558.1684">22402 9589 603,'0'0'71,"0"0"82,0 0 14,0 0-5,0 0-59,0 0-63,-7-49-40,7 87 5,2 17 57,18 15-10,9 19 1,7 9-22,1 8 5,6 6-19,1 1 20,-4 1-15,1 2-8,-3-4 2,-9-6-6,-3-3-3,-1-11-3,-3-3-4,5-7 2,-3-10-2,3-6 2,-2-14-2,-4-8-22,0-10-10,-8-9-32,-1-10-35,-8-11-80,-2-4-152,-2-19-150</inkml:trace>
  <inkml:trace contextRef="#ctx0" brushRef="#br0" timeOffset="57308.783">24258 9578 459,'0'0'111,"0"0"29,0 0 29,0 0 17,0 0-49,0 0-41,2-38-21,-2 42-33,0 39-34,0 27 22,0 34 40,0 18-35,0 15-11,0 3 1,0-6-9,9-3-9,-1-10 4,0-13-10,-6-14 1,2-10-2,-2-10 3,-2-9-3,0-11-11,0-10-34,0-8-33,-11-12-56,-13-10-155,-5-11-233</inkml:trace>
  <inkml:trace contextRef="#ctx0" brushRef="#br0" timeOffset="58318.7529">15542 11815 304,'0'0'538,"0"0"-497,0 0 91,-150 29 23,108 18-88,-1 17-32,1 20 8,1 18 15,4 17 2,8 7-20,9 3-11,9-1-17,11-9 2,0-9-6,16-15-1,17-16-6,9-17 0,10-16 0,10-22 1,5-20 7,4-4-4,7-32 2,-3-18-7,2-15-12,-6-6-16,-7-14 7,-10-11-8,-12-16-4,-9-12-4,-10-9-14,-14-3-9,-9 2 55,0 18-1,-11 20 4,-21 28 2,-10 23 15,-13 23 7,-16 18-4,-17 4-18,-7 23-1,3 26-1,10 15 0,17 14-6,14 11-9,19 9-73,19-4-139,13-10-142</inkml:trace>
  <inkml:trace contextRef="#ctx0" brushRef="#br0" timeOffset="58940.0882">16745 11879 701,'0'0'70,"0"0"102,0 0 2,0 0-51,0 0-99,0 0 0,-139 90 34,97-18-3,0 15-24,-1 9 4,-1 2 6,1 4-9,1-4-19,9 1 7,8-5-5,12-6-6,13-8-8,0-9 1,27-13-2,13-8 0,8-14-1,8-14 1,2-14-3,4-8 3,3-14-7,2-24-8,3-14-1,0-10-6,-3-10 5,-4-13 4,-10-13-4,-11-9 4,-13-14-25,-13-8 4,-16-1 8,0 3 14,-24 21 1,-16 24 10,-14 30 2,-8 28 0,-9 24 6,-8 3-5,-3 36 0,6 16-2,10 16-1,12 10 0,14 5-13,17 4-86,19-8-125,4-8-101,17-16-264</inkml:trace>
  <inkml:trace contextRef="#ctx0" brushRef="#br0" timeOffset="59479.8794">17439 11909 866,'0'0'45,"0"0"181,0 0-107,0 0-73,0 0-28,0 0 32,-135 156 7,99-72-13,5 11-8,2 3-1,2 4-9,7-2-10,5-1 6,6-5-14,9-8-5,0-5 3,2-11-2,22-9-3,12-6-1,9-13 0,8-14 2,5-14-2,5-14-6,3-2-5,-1-32-10,-1-12-6,-1-12 11,-3-6-2,-4-12 6,-8-13-6,-5-11 6,-12-11-18,-16-4 10,-15-4 2,0 8 15,-15 13-3,-18 18 6,-8 24 0,-5 23 0,-3 18 11,-2 15-11,-5 6-1,-2 31-3,6 10 1,4 13-14,5 7-92,8 1-123,3-4-132</inkml:trace>
  <inkml:trace contextRef="#ctx0" brushRef="#br0" timeOffset="60284.1018">18706 11751 400,'0'0'108,"0"0"48,0 0 24,0 0-12,0 0-97,0 0 3,-97 60 44,55-7-33,2 12-42,2 9 10,4 10-25,5 5 0,5-1-13,4 0 0,4-4-5,7-1 6,5-9-14,4-6-2,0-10 0,20-12 2,14-10-2,6-14 1,9-10-3,2-12 2,7 0-12,2-7 6,0-21-9,-2-11 4,0-7-7,0-8 7,-2-6-4,-3-12 8,-4-9-9,-9-8-11,-9-10 2,-12-1 6,-15 5-6,-4 13 14,-4 22 5,-21 19 6,-11 14-6,-11 11-5,-11 6-50,-9 10-77,1 0-174,3 0-154</inkml:trace>
  <inkml:trace contextRef="#ctx0" brushRef="#br0" timeOffset="61234.927">20178 11456 556,'0'0'67,"0"0"-12,0 0 32,0 0-5,0 0-49,0 0-17,-127-14 21,109 26 14,0 10-8,-2 8-6,-2 8 56,-7 9-17,0-2-36,0-1 24,-6 2-10,-1-3-16,0 0 1,0 6-15,5 4 4,4 8 13,8 10-24,1 6 4,9 4-13,2 1 2,5-2-4,2 0-4,0-4 2,13-7-2,14-9 0,6-10 2,3-12 0,9-10-4,6-10 0,5-12 2,6-6 1,-2-6 3,2-24-5,-4-10 3,-2-10 0,-1-8-4,-3-8 0,-7-11-9,-12-9 6,-11-12-10,-15-10-7,-7-4 8,-2 1-2,-29 6 7,-12 18-10,-5 15 17,-10 17-1,-5 21 3,-1 18-4,-8 16 0,3 4 2,-6 32-5,-4 12-7,10 13-27,13 7-27,21 8-8,21 6-124,14-2-94,0-10-119</inkml:trace>
  <inkml:trace contextRef="#ctx0" brushRef="#br0" timeOffset="61981.9512">20751 11646 173,'0'0'1,"0"0"12,0 0 13,0 0-1,0 0-1,0-112-1,0 98 7,0 0 49,0 6-1,0 6 49,0 2 19,0 0-73,0 0-25,-9 16 4,-9 12 36,-3 6-21,0 10 16,-2 9-11,3 5-28,5 10 0,1 8 0,7 4 1,3 4-10,2 1-17,2-1 6,0-6-1,0-2-10,6-6-2,13-6 1,7-5-11,3-5 3,5-6-3,3-9 2,1-1 0,2-13-2,1-11 4,1-7-2,0-7 5,5-5-2,4-21-2,2-12 0,3-9-1,-4-8 0,-2-15-2,-5-10 1,-5-17-2,-11-11-18,-13-11 2,-11 1 1,-5 4 7,-3 11-4,-26 17 6,-10 12 3,-13 14 3,-8 14 0,-9 18 0,-7 16-7,-6 12 6,6 10-3,7 32 2,13 12-6,9 12-45,11 11-28,9 3-10,14 4-101,13-4-89,0-8-246</inkml:trace>
  <inkml:trace contextRef="#ctx0" brushRef="#br0" timeOffset="62660.5805">21891 11243 180,'0'0'360,"0"0"-313,0 0 112,0 0-9,0 0-37,0 0-58,-135 54 24,106 9-3,0 17-13,0 14-14,2 7 4,7 3-12,7 4-25,6 0 7,7 1-9,0-4-2,4-8-5,18-9-4,7-14-1,0-9 0,2-15-2,0-11 2,1-12 1,-1-9-3,0-10 3,5-8-2,4 0 2,4-24 1,10-16-4,2-12 0,4-10-13,0-15-2,-2-15-5,-9-16-19,-14-11 17,-14-5-21,-17-1 27,-4 2-7,-15 10 15,-26 13 4,-12 18 4,-9 21 4,-10 17-3,-3 22 4,-2 16 4,7 6-18,5 20 10,9 27-2,14 17-76,11 16 0,25 8-130,6 2-5,8-5-101</inkml:trace>
  <inkml:trace contextRef="#ctx0" brushRef="#br0" timeOffset="63192.3759">22957 11349 780,'0'0'36,"0"0"57,0 0 111,0 0-123,0 0-17,-118 99-28,91-31 2,6 8 9,4 12-6,-1 3-7,3 3-8,-4 5-8,3 1 0,-1 0-15,3-2-1,6-8 3,8-12-5,0-10 1,2-13 1,22-17-2,10-10 1,6-12-1,7-14 0,9-2-6,6-16 2,0-21-5,5-10 4,-5-11-1,3-9-1,-5-13-9,-6-14 1,-10-15-23,-13-6-10,-15-6 22,-16 4-6,0 12 23,-38 16 9,-11 25 1,-13 24 1,-7 26-2,-3 14-8,5 6 8,12 26-4,13 14-90,8 6-165,16-4-92</inkml:trace>
  <inkml:trace contextRef="#ctx0" brushRef="#br0" timeOffset="63732.397">24316 11233 452,'0'0'106,"0"0"-41,0 0 76,0 0-3,-112-102-11,89 100-21,0 2-36,0 0 7,-8 32-16,0 15-20,-3 23 5,-1 13-7,1 20-3,0 13-12,-1 8 11,4 4 0,4-3-27,7-4-2,6-8-3,10-14-3,4-17 1,0-19-1,16-18 0,8-16-1,9-13 0,10-12 1,11-4 3,8-13-3,7-24-1,2-15-7,5-11 2,-2-13-5,-1-18-7,-9-17-18,-12-15 5,-19-16 2,-21-11-7,-12 5 19,-29 15 14,-33 30 6,-32 30-3,-36 33 4,-37 30-4,-28 10 3,-22 53-3,-4 38-1,-2 29-168,-15 15-295</inkml:trace>
  <inkml:trace contextRef="#ctx0" brushRef="#br1" timeOffset="69076.6306">17125 8957 161,'0'0'80,"0"0"-13,0 0 21,0 0 24,0 0-54,0 0 18,0 0-30,0-4-8,0 4-7,0 0-26,-6 0-2,-5 0 0,-3 10 1,-1 2 7,3 1-2,1-4-4,5 4 0,4-6-5,2 1-1,0-1-2,0 0 2,0-1 1,0 5 7,8-2-3,1 1-1,3 1 0,-4-2-3,1 2 3,-5-2-3,-1 2 0,-3-4 0,0 2 2,0-3-2,0 0 0,-3 0 2,-5-2-5,-3 1-5,-1-2-21,4-1-48,-1-2-26,5 0 42,2 0-110,2-10-157</inkml:trace>
  <inkml:trace contextRef="#ctx0" brushRef="#br1" timeOffset="69417.524">17202 8953 377,'0'0'47,"0"0"-1,0 0 25,0 0-26,0 0-34,0 0-9,0 1 8,0 12 4,0-1-2,-3 4 23,1 0-3,2 0-7,0 0-12,0-6-5,0-2 1,0-1-3,0-4-1,0 0-1,7 0-3,1 2 7,1 3-8,1-1 2,-4 4-2,1-1 1,1-2 1,0-4-2,2-2-1,3-2-30,6 0-141,-6 0-161</inkml:trace>
  <inkml:trace contextRef="#ctx0" brushRef="#br1" timeOffset="70045.1183">17297 8985 299,'0'0'183,"0"0"-170,0 0 38,0 0 20,-22 108-40,22-75-14,0-1-15,0 2 4,0 2-6,0 2-16,0 2-195</inkml:trace>
  <inkml:trace contextRef="#ctx0" brushRef="#br1" timeOffset="70896.771">18494 9232 301,'0'0'122,"0"0"-9,0 0 25,0 0-19,0 0-57,0 0 2,0-26-11,0 26-12,0 0-30,0 0-11,0 0-4,-10 6 1,-1 8 3,3 2 0,6-2-1,2-2-1,0 0 2,0 0 0,4 2 1,9 0 8,3 0-6,-5-2 1,0 0-3,0-2 0,-4 3 0,-3-4-1,-2 0 0,-2 0-2,0 0 3,0-1-1,0-1 4,-8 1 0,-8 1 0,1-3 5,-2 0-6,7-6-3,3 0-39,3 0-25,4 0-6,0-11-137,0-8-137,17-4 11</inkml:trace>
  <inkml:trace contextRef="#ctx0" brushRef="#br1" timeOffset="70961.3042">18494 9232 430</inkml:trace>
  <inkml:trace contextRef="#ctx0" brushRef="#br1" timeOffset="71136.6158">18494 9232 430,'144'68'81,"-144"-68"32,0 0 9,0 0-80,0 0-29,0 6 26,0 8 1,0 3-3,0-2-11,0 1 6,0 3-15,0-3-3,4-1-5,2-1-4,-6-2-3,0 1-2,0-2 3,0 2-3,0-4-59,-14-2-61,-1-3 24,1-4-85,3 0-101</inkml:trace>
  <inkml:trace contextRef="#ctx0" brushRef="#br1" timeOffset="71289.638">18681 9296 532,'0'0'40,"0"0"-20,0 0-16,0 0-4,0 0-24,142-36-171,-99 24-122</inkml:trace>
  <inkml:trace contextRef="#ctx0" brushRef="#br1" timeOffset="71932.9337">19730 9156 238,'0'0'69,"0"0"59,0 0-41,0 0 28,0 0 32,0 0-86,-2-30 9,2 30-8,0 0-22,0 0-19,-4 0-13,-1 0-4,-4 0-2,0 10 2,1 2-4,2 0 1,2-3-1,4 4 0,0-3 1,0 0 1,0 0-2,14 2 0,1-2 5,3 0 1,-3 0-5,-3-2-1,-1 0 0,-5 2-1,-1-3 0,-5 0-1,0 1 2,0 2 2,0-2 0,-9 0-1,-11 1 0,-6 0-1,-1 0-9,2-4-38,7-1-11,7-4 13,9 0-60,2 0-39,0-16-170</inkml:trace>
  <inkml:trace contextRef="#ctx0" brushRef="#br1" timeOffset="72016.8235">19730 9156 475</inkml:trace>
  <inkml:trace contextRef="#ctx0" brushRef="#br1" timeOffset="72279.3996">19730 9156 475,'148'-24'84,"-148"24"16,2 0 24,-2 0-47,0 0-48,0 0-22,0 16 24,0 4 5,0 2 10,0 0-24,0 2 4,0 0-15,0 3 2,0-4-10,4-3 0,7-4 0,-3-4 0,4-6-1,-3-2-1,5-4 5,1 0-6,3-1 0,-3-16-32,-1-1 16,-7 2 5,-5 0-7,-2 4-14,0 4 24,-5 6-7,-17 2 2,-7 0-1,-4 18-27,1 2-49,3 2-74,5-4-226</inkml:trace>
  <inkml:trace contextRef="#ctx0" brushRef="#br1" timeOffset="73318.8412">21852 8919 173,'0'0'50,"0"0"32,0 0 60,0 0 4,0 0-38,0 0 3,-6-70-61,2 70 33,2 0-50,-5 0-24,-3 0-3,-4 14 10,1 4 1,1 4-17,8 0 0,4 0 8,0 2-2,0-2-6,11 0 6,7 1-2,2-4-2,0-1 4,-2-1-4,-2-3-2,-5-2 1,-7 0-1,-4-6 0,0 2-6,0-2-9,-2 0 6,-16 2-10,-2-4 5,0 0-18,2-4-27,9 0 13,2 0 9,7 0-23,0-16-10,0-4 15,2-5 41,12 2 14,1-4 0,2 4 5,-2-2 2,1 5 4,-1 4 49,-1 6-5,-3 4 1,-5 5 11,3 1-27,2 0-27,2 0-2,3 7 1,2 11-2,2 0-4,-2 4-3,-3 3-1,2-1-2,-9-3 0,-1 3 0,-5-1 1,-2-3-3,0-2 4,0-3-2,-5 2 2,-5-3-2,-2-2 0,1-4-7,0-2-45,-3 0-41,4-6-15,0 0-37,1 0-73,7-2-145</inkml:trace>
  <inkml:trace contextRef="#ctx0" brushRef="#br1" timeOffset="73440.2705">22012 9172 280,'0'0'115,"0"0"55,0 0-103,0 0 18,0 0-48,122-40-37,-88 35-5,5 2-74,9-6-241</inkml:trace>
  <inkml:trace contextRef="#ctx0" brushRef="#br1" timeOffset="74273.6255">23807 8927 403,'0'0'71,"0"0"87,0 0-23,0 0-65,0 0-6,0 0-35,-19-26-6,14 26-17,0 6 1,1 6-2,0 2 2,1 0 0,3 2 0,-2 0 11,2 2 2,0-4-4,0 2-1,0-4 5,0 0-6,7 1-4,13-3-10,2 2 0,2-3 27,1 0-24,-2-2 0,-6 0-3,-5-1 0,-8 0-3,-4 0-2,0 2-3,0-1 6,0 2 4,-12-1-2,-3 0 3,1-2 0,-1-2 4,2 0 0,1-2-7,8-2-2,2 0-64,2 0-4,0 0-2,11-8-157,13-12 100,8 0 14,1-9-40,0 0 21,3-4 31</inkml:trace>
  <inkml:trace contextRef="#ctx0" brushRef="#br1" timeOffset="74600.692">24098 8953 4,'0'0'126,"0"0"-37,0 0 45,0 0 8,0 0-1,0 0-44,60-56-45,-68 62-13,-11 12 38,1 4-18,5 2 2,3-3-34,10 1-2,0-3-15,0 2-6,20-2 11,3 2-14,-1-1 2,-4 2 4,-5 0-7,-6-2-4,-7 1-1,0 2 5,0-5-1,-20 0 5,-3-4-4,-4-4 4,4-4-4,0-3 9,7-3-1,7 0-1,7-9 5,2-13-6,0-4-6,23-4-3,8-4 3,7-2-1,6-6-4,1-3-88,-3 3-120,-9 4-189</inkml:trace>
  <inkml:trace contextRef="#ctx0" brushRef="#br1" timeOffset="75614.4011">15508 12390 408,'0'0'393,"0"0"-369,0 0 31,0 0 16,0 0-36,0 0-29,-64-13 3,48 26-2,3 6 15,1-1-19,8-2-2,1-2 4,3 0-3,0 0-1,0 2 2,0-2-2,0 0 3,3 0 0,3 0-2,-2 2-1,2-2 1,-4-1 1,-2-1-1,0 1-2,0 1 0,0-2 3,-12 2-3,-7 0 5,-8-2 11,-2-2-8,4-2-3,8-6 0,7-2-4,6 0 7,4 0-8,0-17-82,6-6-103,26-7-40,8-2-91</inkml:trace>
  <inkml:trace contextRef="#ctx0" brushRef="#br1" timeOffset="75983.8421">15613 12472 226,'0'0'80,"0"0"68,0 0-47,0 0 13,0 0 10,0 0-69,60-66 26,-60 63-35,0 0 31,0 3-34,0 0-2,0 0-22,-13 0-11,-8 4-3,-1 10 3,5 0-3,3 2 3,5-2-8,5 1-4,4-2 2,0 0 1,0-4-4,11-5 5,9-4-1,1 0 1,4 0-27,0-12-2,-5-3-1,-5 1 5,-5 1 19,-6 10 6,-4 3 0,0 0-3,0 0-19,0 13 17,-9 13 5,-6 6 2,-6 7-2,2-3 0,1 3-27,1 0-168,5-7-79</inkml:trace>
  <inkml:trace contextRef="#ctx0" brushRef="#br1" timeOffset="76845.9931">16707 12290 330,'0'0'66,"0"0"41,0 0-3,0 0 52,0 0-103,0 0 28,-39-92 0,35 90-14,4 2-1,-2 0-25,2 0-28,0 0-12,-7 0-1,-1 3-5,-4 14 5,-1-1 8,4 0-8,2-2 4,3 0-3,4 0 1,0-2 3,0 0-8,0-2 7,0-2-4,0-2 2,0 0-2,0 0 0,2-2 1,4 1-4,4 0 6,-1 1-2,-1 2 7,4-2-7,-3 0-1,-3 2 0,-2-2 1,-2 4 0,2 0-1,-4-2 0,0 3 0,0-4 0,0 4 0,0-1-1,-4-1 1,-8 1 0,-7 1 4,-2-1 2,-2-2-5,-2-2-1,3-4 0,3 0-12,5-2-15,3 0-2,2 0-30,7-4-42,2-9-84,0-1-227</inkml:trace>
  <inkml:trace contextRef="#ctx0" brushRef="#br1" timeOffset="77387.1157">16805 12328 507,'0'0'49,"0"0"51,0 0 36,0 0-60,0 0-32,0 0-18,2-12 17,-2 12-21,0 0-12,0 0 8,0 0 5,0 0 8,0 0 4,0 0-7,0 0-6,0 0-7,0 0-4,0 0-1,0 0-6,0 0-2,0 0 0,0 0-2,0 0-1,0 0 1,0 0 0,0 0 3,0 0-2,0 0 2,0 0-2,0 0 2,0 0-2,0 0 1,0 0 0,0 0 2,0 0-4,0 0 0,0 0-3,0 0 0,0 2 0,0 16-4,0 8 7,-4 4 7,-1 0-2,2 1 3,-1-1-6,2-4-2,0-5-2,-1-4 2,1-3 0,0-6-3,2-4-41,0-4-59,0 0-31,0 0-52,7-2-14,9-16-163</inkml:trace>
  <inkml:trace contextRef="#ctx0" brushRef="#br1" timeOffset="77707.9417">16913 12300 363,'0'0'222,"0"0"-108,0 0 29,0 0-35,0 0-73,0 0-31,0 22 33,0-2 9,-4 4-4,2 0 4,-2 0-29,4-2-5,0-4-5,0-8 1,0-2-8,0-3 3,0-5-3,4 0 0,10 0 12,5-6-10,4-15-2,-3-1-18,-2 0-14,-8-2-6,-2 2-27,-6 2-5,-2 8 3,0 6-4,-10 6 22,-13 0 17,-4 12-47,2 10-107,2 0-43</inkml:trace>
  <inkml:trace contextRef="#ctx0" brushRef="#br1" timeOffset="78587.0869">17449 12377 577,'0'0'65,"0"0"5,0 0 23,0 0-24,0 0-13,0 0-38,0 0 21,-76-15 13,73 27-43,3 2 0,0 2 3,0 1-6,16-3 22,0-3-16,0 2-9,-3-4 4,-3 2-1,0-4 3,-6 4-7,1-1 5,-3-2-4,-2-2 2,0 0-4,0 0-1,0-2 0,0 0 5,0 2-5,0 2-1,0-2 1,-11 2 0,-3 0 4,-5-1 7,0 0-3,2-4-8,3 0-12,6-3-7,-1 0-17,4 0-22,3-6-38,2-12-105,0-4-172</inkml:trace>
  <inkml:trace contextRef="#ctx0" brushRef="#br1" timeOffset="78851.2014">17684 12386 104,'0'0'566,"0"0"-535,0 0 95,0 0-6,0 0-59,0 0-55,0 10 4,0 10 11,0 3 5,0-1-19,-6 0 2,-3-1-5,1 0 0,0-3-4,2-4 0,4-6-22,2 0-77,0-6-41,0-2-46,0 0-60</inkml:trace>
  <inkml:trace contextRef="#ctx0" brushRef="#br1" timeOffset="79026.9391">17767 12364 539,'0'0'102,"0"0"-49,0 0 32,0 0-45,0 0 15,0 0-37,0 93-9,0-64-7,0 0-2,-2 0-5,-2 0-179,-3-5-218</inkml:trace>
  <inkml:trace contextRef="#ctx0" brushRef="#br1" timeOffset="79765.1708">18787 12147 495,'0'0'20,"0"0"143,0 0-53,0 0 1,0 0-78,0 0-26,-2-18 13,-13 26-11,-1 10 12,3 0 3,6 0-19,7 1 2,0-3-4,0 2-2,3 0 2,10 0-1,0 0-1,-4-4 4,-2 2-5,-3-4 0,-2 0 0,-2-4 2,0 0 0,0-2-4,0 0 2,-8-2-16,-8 0-4,-2 0-53,0-2 45,3-2-69,8 0 11,4 0-15,3-6-186,0-14 59</inkml:trace>
  <inkml:trace contextRef="#ctx0" brushRef="#br1" timeOffset="80265.6514">18939 12180 160,'0'0'376,"0"0"-318,0 0 84,0 0-44,0 0-67,0 0 10,0 0 12,2 46-16,-2-32-13,-2 2-4,2-5-19,-2 2 3,2-3 1,0 0-5,-2-2 1,2-2-2,0-4 1,0-2-24,0 0 24,0 0 7,0 0 7,0-4-7,13-12-7,3 0 3,1-4-3,-1 2 1,2 0-1,-5 4 0,-2 3 0,-3 8-1,-6 3 0,-2 0-2,0 0-7,0 0 4,2 6 4,0 8 4,-2 2-2,0 1 3,0 1-3,0-1 1,0 1 1,0-4-1,-12 0 0,4-2 1,1 0-2,1-2 3,3-2 4,3 0-6,0-2-1,0 0 0,0-2 0,18-2 6,6-2-13,8 0 7,3 0-88,12 0-59,16-6-119,10-4-70</inkml:trace>
  <inkml:trace contextRef="#ctx0" brushRef="#br1" timeOffset="80774.5793">19928 12091 450,'0'0'30,"0"0"83,0 0 48,0 0-12,0 0-44,0 0-14,0-42 31,0 42-59,0 0-36,0 0-16,0 0-6,-2 0-5,-9 12 3,2 5 2,0-2 1,3 6-5,3-2 3,1 2 0,2 1 2,0-2-5,0 0 1,0-2-1,0-3 0,0 0 1,2-1-2,11-4 1,6 2-1,1-2 4,-1 0-4,2 0 2,-8-4-4,-4 0-1,-2-2-10,-7-2-2,0 0-3,0 0 5,0 0-1,-16 0-10,-8 1-3,-3-3 6,2 0-36,7 0 8,10 0-23,8-5-80,0-11-99,6-6-144</inkml:trace>
  <inkml:trace contextRef="#ctx0" brushRef="#br1" timeOffset="81016.4703">20092 12097 629,'0'0'101,"0"0"12,0 0 36,0 0-59,0 0-83,0 0-6,0 50 24,0-21-6,2 1 4,-2-2-8,0-4-9,0 0-1,0-6-3,0-2-1,0-4-1,0-4-35,0-4-82,0-4-46,0 0 15,8 0-36,10-14-53,-2-6 29</inkml:trace>
  <inkml:trace contextRef="#ctx0" brushRef="#br1" timeOffset="81346.3047">20196 12140 148,'0'0'97,"0"0"9,0 0 37,0 0-34,0 0-37,0 0-55,0 0-17,20-41 1,-13 46 1,-3 8 2,0 2 1,1 0-1,-3 0-3,2 1-1,-2-3 5,1 4-4,0-3 0,-3-2 1,2 0-2,0 0 0,0-3 1,0 2-1,0-1 0,3 0 0,-1-2 2,-2 2 2,0-2-4,-2-2-1,0 0 0,0 2 1,0-2 3,0 3-3,-10-2 0,-11 1-1,0 2-2,-4 0-60,2-4-104,6-2-183</inkml:trace>
  <inkml:trace contextRef="#ctx0" brushRef="#br1" timeOffset="81802.5958">20951 11933 645,'0'0'30,"0"0"138,0 0-24,0 0-50,0 0-76,0 0-12,-24-4 1,4 26 16,-1 2-1,6 0-15,6-4 12,4 0-9,5 1-9,0-6-1,0 3 1,8 3 6,5-3-4,-1 4-1,2-3-2,-5 2 3,-5-5-4,-2-2 1,-2-2 0,0-2-3,0-2-10,0-4-13,0 2-8,0-3-21,-6 0-9,0 1-58,1-4-12,3 0-17,2 0-53</inkml:trace>
  <inkml:trace contextRef="#ctx0" brushRef="#br1" timeOffset="82261.3974">21069 12017 469,'0'0'149,"0"0"-33,0 0 38,0 0-49,0 0-81,0 0-20,0 4 1,0 10 14,-2-2 1,0 2-7,2 0 0,0-3 3,0-1-4,0-5-4,-3 2-2,3-1 9,0-3-10,0-1-1,0-2-3,0 0 1,0 0 2,0 0 0,0 0-1,0 3 3,0-3 0,3 1-4,-1 4-2,2 0 0,-4 2-3,0 4 3,0 5 0,0 1-1,0-2 1,0 0 2,0-3-1,0-4-1,0-2 1,0-2-2,0-2 2,0 0-3,0-2 1,0 0 0,0 0-9,0 0-14,0 0-21,10 0-27,-2-2-48,3-8-103,1-2-119</inkml:trace>
  <inkml:trace contextRef="#ctx0" brushRef="#br1" timeOffset="82710.6873">21162 12032 239,'0'0'89,"0"0"114,0 0-39,0 0 3,0 0-35,0 0-7,0 0-66,14-33-43,-14 45-15,0 9 9,0 2 12,0 1-14,0 1 0,0 0-1,0-3-1,0-1-5,0-3 1,0-4 0,0-2-2,9-4 1,2-2-1,1-2 0,0 0-34,2-4-69,2 0-20,0 0-82,-1 0 4,-5-16-65</inkml:trace>
  <inkml:trace contextRef="#ctx0" brushRef="#br1" timeOffset="82852.8047">21314 12111 275,'0'0'173,"0"0"-20,0 0 13,0 0-87,0 0-29,0 0 2,0 71-21,-4-33-17,-1 4-9,1 4-5,-8 2-1,-1-1-231,0-7-221</inkml:trace>
  <inkml:trace contextRef="#ctx0" brushRef="#br1" timeOffset="83679.7291">21883 11707 616,'0'0'63,"0"0"68,0 0 12,0 0-103,0 0 15,0 0 11,0 125-26,0-75 1,0 0-11,0-3-17,-2-1-9,-1-7 0,3-7-4,0-6 0,7-8 0,14-9-93,8-4-83,8-5-122,-2-7-96</inkml:trace>
  <inkml:trace contextRef="#ctx0" brushRef="#br1" timeOffset="83947.8388">22183 11829 351,'0'0'424,"0"0"-327,0 0 63,0 0-56,0 0-45,0 0-48,-22 4-4,8 16 25,3 3-21,5 6-2,2 3-1,4-2-7,0 4 4,0-2 0,4-1-3,7-6 0,-3-3-1,-3-4 0,2-3 1,-5-5-2,-2-2-18,0-3-47,0 0-42,0-4-35,-4-1 0,-12 0-75,1-9-224</inkml:trace>
  <inkml:trace contextRef="#ctx0" brushRef="#br1" timeOffset="84622.5888">21838 11833 300,'0'0'31,"0"0"126,0 0-38,0 0 39,0 0-55,0 0-43,0-57 32,-3 57-47,-5 0-29,-8 0-9,-4 7 10,-2 8 6,4 6-7,0 1-6,2 1 1,5-2-5,5-1 9,2 1-10,4 2 7,0-3-9,0 2 5,10-3-5,9 0 4,-2-1-2,5-4-1,-6 0-2,0 0-1,-8-4 1,-6 1-2,-2-6-2,0-1 1,0 0 2,-2 1-1,-18-4 1,-2 3 17,-5-4-16,1 0-2,3 0-7,1 0-36,-2-5-33,1-9-30,10-3-100,13-1-100</inkml:trace>
  <inkml:trace contextRef="#ctx0" brushRef="#br1" timeOffset="85545.7344">22851 11914 509,'0'0'44,"0"0"105,0 0-55,0 0 60,0 0-91,0 0-51,0 0 11,7-20 0,-7 20-14,-13 3 0,2 7 15,-3 2 2,6 2-13,3 0-2,5 0-4,0 0-5,0 2 1,0 3 3,18-4 6,4 3-3,1-4 3,-2 2-12,-2 0 5,-3-1 1,-3-2-6,-7-1 0,-2 0 1,-2 1-2,-2-3 2,0-1 0,0 0 0,0-1-1,0 0 1,-12 0 0,-13 0 3,-4 0-4,-2-2-34,6-4 5,10-2-37,6 0-7,9-2-9,0-20-115,13-8-97,18-6-45</inkml:trace>
  <inkml:trace contextRef="#ctx0" brushRef="#br1" timeOffset="85772.0549">23070 11885 666,'0'0'53,"0"0"92,0 0-14,0 0-72,0 0-57,0 0 16,0 38 20,0-10 11,0 3-28,-7-2 4,-1 3-7,-2-4-12,6-2-5,-1-4 0,3-1-1,2-3-20,0-7-112,0 0-46,11-9-116,7-2-77</inkml:trace>
  <inkml:trace contextRef="#ctx0" brushRef="#br1" timeOffset="86068.6228">23208 11925 569,'0'0'126,"0"0"-18,0 0-17,0 0-27,0 0-48,0 0 31,-18 60-16,12-30 22,-1 1-21,3 1-14,-1-5-9,2 1-2,3-1-5,0-7 2,0-2-1,3-8-3,13-6-71,-3-4 12,3 0 4,-1 0-22,-6-10 32,-2-5 1,-7 0-45,0 1 48,-4 0-52,-19 3-8,-6 4-14,0 4-46,4 3-68</inkml:trace>
  <inkml:trace contextRef="#ctx0" brushRef="#br1" timeOffset="86893.9401">24088 11783 403,'0'0'67,"0"0"83,0 0-41,0 0-17,0 0-25,0 0-33,0 0-2,-80-29-11,80 32-10,0 9-11,0 6 4,9 0 7,6 2 3,1 2-14,-1 0 7,-1 3-7,-3 2 0,-1 1 3,-4-4-1,-4 0-1,-2-4 1,0-4-2,0-2-2,0-4-11,-6 0-39,-8-4 10,-6 0-9,-2 1-35,-5-6-99,7-1-78</inkml:trace>
  <inkml:trace contextRef="#ctx0" brushRef="#br1" timeOffset="87242.9224">24358 11711 524,'0'0'147,"0"0"-21,0 0 27,0 0-48,0 0-105,0 0 9,0 36 12,0-4 22,0 1-24,0-1 8,-7 3-10,1-3-12,1 0-2,-2-4 1,3-2-4,4-6 0,0-5-42,0-1-103,0-9-18,4-5-80,12 0-119</inkml:trace>
  <inkml:trace contextRef="#ctx0" brushRef="#br1" timeOffset="87585.9516">24485 11767 556,'0'0'130,"0"0"13,0 0 18,0 0-36,0 0-78,0 0-42,0 0-5,-7-13-20,7 16 17,0 7 3,11-1 3,7 0-3,9-7-13,0-2-43,6 0 0,-2-4-20,-2-14 36,-2-4-4,-9 0 44,-4 1 10,-10 7 0,-4 8 16,0 4 53,0 2-21,0 4-43,0 21-15,-18 11 44,-3 6-23,4 2-17,-8 3-4,0 6 0,-4-3-81,6-1-106,0-10-175</inkml:trace>
  <inkml:trace contextRef="#ctx0" brushRef="#br1" timeOffset="87721.0345">24611 12025 489,'0'0'247,"0"0"-220,0 0 50,148 3-55,-79 16-22,9 3-124,-5 2-149</inkml:trace>
  <inkml:trace contextRef="#ctx0" brushRef="#br2" timeOffset="96261.2151">14737 11636 868,'0'0'33,"0"0"16,0 0 137,0 0-110,0 0-19,0 0-16,-45-102-31,61 86 13,2 6-17,2 4-2,3 0 2,-4 6-6,-1 0 0,-1 3-3,-5 20 1,-3 7 1,-7 0 1,-2 4 0,0-2 2,-4-2 2,-17 1-4,0-5 3,-4-4 0,2-4-1,3-2 1,9-9 0,7 0-1,4-3 0,0-2 1,0-1-2,0 2-1,0-2-3,9-1 3,9 5 7,4 0 15,7 4 2,3 3-14,1 2-4,0 1-3,-4 6-3,-2-1 1,-10 0-1,-8 0-2,-4-1 2,-5-1 0,0 2 1,-14-5 3,-15-1-1,-10 0 0,-9-2 4,-4-2-5,-14-3 0,-7-4 1,-2-3 1,0 0-3,17 0 1,19-10-2,18-4-11,21-2-37,0-1-53,43-1-207,13-7-177</inkml:trace>
  <inkml:trace contextRef="#ctx0" brushRef="#br2" timeOffset="96960.3513">16221 11620 764,'0'0'22,"0"0"173,0 0-18,0 0-78,0 0-13,0 0-29,-27-18-21,27 18-6,0 0-18,2 0-9,14 0 5,6 0 7,5 2-3,4 4-9,5 0-1,-1 0 0,4-2-2,-2-2 4,-6-2-4,-6 0-6,-3 0-41,-4 0-46,-2 0-45,-3 0-126,-4-8-136</inkml:trace>
  <inkml:trace contextRef="#ctx0" brushRef="#br2" timeOffset="97321.3802">16674 11275 844,'0'0'92,"0"0"159,0 0-109,0 0-70,0 0-22,0 0-19,0 10 19,0 12 15,0 7-29,0 7-14,0 6 5,0 6-7,0 2-9,-8-2-1,2 1-6,-1-2-4,3-5 4,0-1-1,0-5-2,4-6-1,-2-3 0,2-8-1,0-5-5,0-6-22,0-5-12,0 0-30,0-3-23,0 0-54,0-22-281</inkml:trace>
  <inkml:trace contextRef="#ctx0" brushRef="#br2" timeOffset="99390.6485">17254 11671 467,'0'0'67,"0"0"121,0 0-63,0 0-10,0 0-15,0 0 1,0 0-30,14-12-37,-7 9-9,6 3-3,3 0-8,4 0 3,2 0-9,5 0-7,4 3 0,0 0-2,0 2-36,-2-4-167,-4-1-141,-9 0-225</inkml:trace>
  <inkml:trace contextRef="#ctx0" brushRef="#br2" timeOffset="99778.5852">17634 11460 706,'0'0'87,"0"0"163,0 0-115,0 0-31,0 0-45,0 0-32,0-18-20,0 34 3,0 6 19,0 2-5,0 2-4,0 4-5,0 2-3,-2-4-2,-4-2 3,4-1-5,2-5 0,0-2-3,0-2 2,0-5-7,0-3 2,0 2-1,0-3-1,0-1 0,5-2-1,4 1-2,4-1 2,7-1-24,5-3-22,4 0-55,4 0-60,1 0-111,-1-8-103</inkml:trace>
  <inkml:trace contextRef="#ctx0" brushRef="#br2" timeOffset="99992.5259">17807 11591 684,'0'0'71,"0"0"107,0 0-85,0 0-62,0 0 31,0 0-18,-11 105-13,11-62-18,0 5-5,0 2-7,0 0-1,0 2-66,0-8-158,-2-10-199</inkml:trace>
  <inkml:trace contextRef="#ctx0" brushRef="#br2" timeOffset="101954.7692">18587 11528 459,'0'0'73,"0"0"74,0 0 14,0 0-42,0 0-44,0 0 4,0 0-22,-2 0-1,2 0-16,0 0 12,9 0-6,6 2-10,5 0-16,3-2-5,4 0-5,2 0-10,4 0 0,3 0-35,-3 0-47,-2 0-113,-4 0-142,-10 0-103</inkml:trace>
  <inkml:trace contextRef="#ctx0" brushRef="#br2" timeOffset="102547.9359">18966 11351 717,'0'0'44,"0"0"159,0 0-65,0 0-34,0 0-35,0 0-28,-2-86-3,10 78-24,4 4-8,-1 0-6,0 4-4,-2 0 2,0 0 1,0 4-3,-3 10 0,-2 6-3,-4 3-14,0-2 8,0 3 2,0-1 1,-4-3 7,-11-2 3,1-3 0,3-4 0,3-4 0,3 0 0,3-5-1,2 0 1,0 0-1,0-2 0,0 2-11,0 2 12,0-2-1,7 4 2,1-2 2,5 2-2,1 4 1,-1 0-1,3 0 0,-3 2 0,1 0 0,-3 0-1,-3 0 0,-2 2-1,-4-1 1,-2 0 0,0-1 0,0 2 0,-5 0 0,-11-2 0,-4-1 2,-9 0-2,-4-3-2,-9 0-26,-8 1-17,0-1-47,-4-5-70,7-3-124,9 0-266</inkml:trace>
  <inkml:trace contextRef="#ctx0" brushRef="#br2" timeOffset="105478.6616">19917 11229 274,'0'0'475,"0"0"-455,0 0 77,0 0-34,0 0-21,0 0-41,0 0 5,-16 8 11,10 15 8,4 0-6,-3 4 6,5-4 29,0 4-27,0-1-4,0-4-1,0-4-9,0-4-7,7-5-2,11-2 2,1-5-4,4-2 14,2 0-10,2 0 1,-3-16-6,-2-7 5,0-2-4,-1-4 1,-4 0-2,-1-4-1,-5 3 0,-2-2-3,-4 5 0,-5 0 0,0 5 1,0 8 2,-5 4-1,-13 8-5,-11 2 2,-6 0-2,-8 12 4,3 8-11,2 5-26,9 4-17,13 3-13,16 0-90,0 0-125,37-10-138</inkml:trace>
  <inkml:trace contextRef="#ctx0" brushRef="#br2" timeOffset="106058.1515">20815 11035 368,'0'0'417,"0"0"-356,0 0 98,0 0-58,0 0-65,0 0-2,-75 50 0,72-27-9,1 4-3,2 2 1,0-2-3,0 3-9,0 2 9,0-2-10,0 1 1,9-6-6,6-4-1,1-5-4,2-6 2,0-6 3,2-4-3,2 0 8,0 0-7,3-4 0,0-13-3,-4-6-3,2-5 1,-3-5-8,-5 1 3,-1-4-9,-9 2 4,-5 0-3,0 2 11,0 4-1,-12 6 3,-10 8-1,-5 5 2,-6 8-2,-6 1 3,4 0-12,2 5-43,1 12-23,8 1-103,4-2-126,2-4-269</inkml:trace>
  <inkml:trace contextRef="#ctx0" brushRef="#br2" timeOffset="108677.0179">21852 10826 298,'0'0'267,"0"0"-172,0 0 31,0 0-2,0 0-28,0 0-6,-21-58-13,21 50-12,0 0-15,0-2-27,0 2 18,7 0-15,-3 2-7,3-1-2,0 6-11,-3 1-5,3 0-1,1 0-4,4 4-3,-1 11 4,3 8 3,-6-1 0,-1 0 0,-3 3 0,-4-2 0,0 1-1,0 2 1,0 1 0,-15-1 0,-1 1-1,-3 0 1,0-4 4,1-2-3,3-7 0,4-2 2,2-6-3,4-2 0,5-2 1,0-2 1,0 0 0,0 0 10,0 0 4,0 0-2,0 0 0,0 0-1,0 0 1,2 0-5,21 0-3,8 0 13,11 0 0,5 0-14,2 0 2,2 0-6,-3-9 0,-6 2 1,-7 2-1,-10-2 0,-7 3 0,-7 2 0,-7-2 1,-2 4-1,-2 0 1,0 0-2,0 0-1,0 0 0,0 0-8,0 0-25,0 0-16,0 0-32,0 0-51,-2 0-120,-6 0-144</inkml:trace>
  <inkml:trace contextRef="#ctx0" brushRef="#br2" timeOffset="110377.8029">22762 10782 548,'0'0'83,"0"0"63,0 0-17,0 0-27,0 0-13,0 0-44,-11-16-20,3 16-2,-6 14 12,3 2-12,5 2-5,-2-2-2,4 2-5,4-4-8,0 0 3,0 1-5,0-6 0,0 3 2,16-6-1,6 1 7,4-6 5,6-1-13,-1 2 9,-2-2-3,-2 2-7,-5 3 3,-1 1-3,-8 2 0,-3 0-2,-2 2-1,-4 2 3,-2 2 1,-2 0 1,0-2 1,0-1-1,-4 2 0,-12-3 1,-7 2-2,-6-4 6,-4 0-5,-5 0 1,5-1-2,0-2-1,1-1-1,10-2-3,5-2-34,5 0-33,8 0-18,4-10-79,0-11-144,2-4-117</inkml:trace>
  <inkml:trace contextRef="#ctx0" brushRef="#br2" timeOffset="110688.1691">22825 10796 784,'0'0'75,"0"0"131,0 0-11,0 0-88,0 0-45,0 0-25,11-12-4,13 10-14,7-2-2,6 2-5,-4 0-2,0-2-10,1 2 3,-5 0-3,0 2 0,-4 0-2,-8 0-41,-1 0-48,-8 0-78,-5 0-161,-3 0-238</inkml:trace>
  <inkml:trace contextRef="#ctx0" brushRef="#br2" timeOffset="111608.9575">24462 10744 174,'0'0'538,"0"0"-459,0 0 100,0 0-56,0 0-23,0 0-50,-31-24-3,14 34 0,-2 12-16,2 8 10,3 4-11,3 2-7,7 3 0,4-2-5,0-1-14,0-1 5,15-8-6,12-5-3,6-5 5,5-7-5,5-9 2,-1-1 6,-2 0-5,1-9-3,-6-15-7,-2-2-2,-8-6 6,-8 0-7,-9-3 10,-8-1-1,0 4-2,-25 2 1,-20 8-1,-17 10 2,-14 8-2,-13 4 0,-9 0-23,-5 2-42,1 14-52,8 8-225,9 8-229</inkml:trace>
  <inkml:trace contextRef="#ctx0" brushRef="#br2" timeOffset="118574.6139">14362 11275 919,'0'0'8,"-119"94"10,56-15 72,14 17 6,20 6-61,20 3-7,9-7-12,29-4-11,32-4-5,25-8-37,34-10-177,32-19-252</inkml:trace>
  <inkml:trace contextRef="#ctx0" brushRef="#br2" timeOffset="119122.7017">18075 11191 10,'0'0'391,"0"0"-385,0 0 41,0 0 98,0 0 4,0 0-61,-54-18-35,54 18 5,12 18 57,9 6 15,6 10-66,2 9-33,2 8-15,0 11-5,-6 19-6,-7 7-1,-13 5-4,-5 2-45,-27-4-102,-31-3-113,-34-8-190</inkml:trace>
  <inkml:trace contextRef="#ctx0" brushRef="#br2" timeOffset="120524.5251">15336 11516 778,'0'0'7,"0"0"0,0 0 78,0 0 2,0 0-54,0 0-20,-42-14 35,33 10 0,0-4-23,-4-1-5,-3-2 3,-3-5-12,-4-4 3,-4-10 0,-2-6-2,-4-9 2,-5-11-2,-5-10-3,-5-12 4,-2-8-5,-1-10-4,2-4-1,7-7 4,4-5-3,7 0-3,6-1 6,14 5 0,11 0 1,0 5-2,18 11 2,20 12-8,11 11 1,6 10-2,5 6 1,7 3-3,5 4-2,1 2 5,4 2 2,0 4 3,1 5-5,0 5-3,-4 6 3,-5 5 3,-7 2-2,-6 6-1,-7 0 1,-9 4 0,-12 1-1,-5-1 2,-9 3-1,-3 1-1,-7-2 0,2 3 1,-3 0 0,0 0 0,-3 0-1,0 0 0,0 0-1,0 0 0,0 0 1,0 0 1,0 0 0,0 0-1,0 0 0,0 0-11,0 0-42,-12 0-46,-5 0-13,-6 0-196,1 0 12</inkml:trace>
  <inkml:trace contextRef="#ctx0" brushRef="#br2" timeOffset="120757.9042">15847 9126 839,'0'0'45,"0"0"54,0 0 45,0 0-69,0 0-58,0 0 26,44 96 0,-19-44-25,-3 4-16,-4 4-1,-5 5 0,-10 5-1,-3 2-71,-21 0-201,-30-6-291</inkml:trace>
  <inkml:trace contextRef="#ctx0" brushRef="#br2" timeOffset="123028.6853">13153 12151 674,'0'0'161,"0"0"-99,0 0 87,0 0-22,0 0-83,0 0-26,-18 39 5,13-1 13,1 8-5,-1 0-14,3 0-6,-2-6-4,2-7-5,0-10-1,2-10 0,0-8 1,0-5-1,0 0 3,0 0 6,0-3 8,0-15-8,0-9-10,0-5 2,6 0 1,1-4-2,-1 4 0,-3 4-1,4 10-1,-3 8-1,0 6-5,7 4-12,1 0 14,3 0 2,3 8 5,-3 4-2,-1-2 0,-3 0-2,-5-2-1,2-6-1,-4 0 0,-2-2 4,3 0-2,-5 0 0,2 0-2,4 0 4,4-2 4,3-14-3,0-4 5,3 0-3,-3-2-3,1 6 0,-3 6-1,-5 4 1,-1 6-2,0 0-7,3 11 1,3 15 4,-1 6 3,-2 1 0,-1 1 0,-1-4 1,2 1-3,-4-5 3,-2-7-1,-2 2-35,2-7-51,3-3-53,1-4-40,8-7-54,3 0 48,4-9-114</inkml:trace>
  <inkml:trace contextRef="#ctx0" brushRef="#br2" timeOffset="123398.9496">13654 12184 433,'0'0'144,"0"0"27,0 0 16,0 0-106,0 0-60,0 0 16,-53 62 20,33-30-32,9-2-6,1-6-4,6-2-7,4-6-8,0-8-2,0-4 2,0-4-4,14 0 9,-1 0-2,3-14-3,1-8-14,-3 0-2,1-2 4,-3 2-4,-6 4 8,-1 6 7,-5 8 1,0 4 0,0 0-16,0 4-13,0 15 29,0 8 9,-7-1-3,3 0 3,1-4-6,3-2-3,0-4 0,0-6-16,5-2-100,12-8-99,4 0-7,-1-1-13</inkml:trace>
  <inkml:trace contextRef="#ctx0" brushRef="#br2" timeOffset="123603.6912">13861 12149 476,'0'0'156,"0"0"-40,0 0-19,0 0-18,0 0-24,0 0-19,-82 129-18,66-97 6,1-2-17,3-2-4,4-4-2,-1-7-1,4-5-24,3-6-136,2-6-6,0 0-61,0-6-127</inkml:trace>
  <inkml:trace contextRef="#ctx0" brushRef="#br2" timeOffset="123748.938">13723 12196 662,'0'0'79,"0"0"-20,0 0 58,0 0-38,11 110-62,14-70-12,4 2-1,6 2-4,-1 1-197,-5-6-214</inkml:trace>
  <inkml:trace contextRef="#ctx0" brushRef="#br2" timeOffset="131069.4137">16945 8708 9,'0'0'222,"0"0"-218,0 0-4,-119-71 20,96 60-15,2 4 1,11 2-3,0 1-2,1 2 2,3 2-6,-1 0 2,-4 0 0,0 0-9,-7 0-50,-4 5-138</inkml:trace>
  <inkml:trace contextRef="#ctx0" brushRef="#br2" timeOffset="132077.5954">16531 8289 313,'0'0'336,"0"0"-315,0 0 160,0 0-30,0 0-40,0 0-35,0 0-13,-45-115-4,56 100-27,12 1-20,1 5-9,2 9 1,1 0-4,-4 13-9,-4 19 9,-3 11 1,-9 3 1,-5-1 0,-2 1-2,0-7 0,-2-5 3,-13-2-2,-1-8 0,1-4 1,1-6-1,5-4-1,3-7 3,6-2-2,0-1-1,0 0 7,0 0 5,0 0 21,0 0-1,10 0-19,11-6-12,2 2 2,2 4-2,-4 0-2,-1 0-1,-5 16 0,-4 6 2,-6 2-1,-5 0 0,0 2 2,-9 1 0,-13-1 1,-5 0 2,-4-5-3,-5-4 2,-2-3 0,0-6 1,3-6 2,1-2-5,3 0 1,4 0 0,3-10 2,4-7-1,8-2-2,6 1 2,4-3-3,2 3 1,0 4-2,0 4 1,15 2-8,7 8 5,3 0 2,2 0 1,0 11 3,-3 13-2,-6 6 7,-5 10-3,-6 2 3,-7 2 0,0-2-1,0-4 0,0-6 9,-2-4-9,-5-6 5,0-8-3,5-8-3,0-4-5,2-2 1,0 0 5,0 0 0,0 0 2,0 0-2,0-6 1,0-16-8,0-2-4,0 0-78,0 8-34,2 4-195,7 8-325</inkml:trace>
  <inkml:trace contextRef="#ctx0" brushRef="#br2" timeOffset="132668.8644">18665 12771 809,'0'0'39,"0"0"6,0 0 83,0 0-94,0 0-34,0 0-73,-13-48-109,13 22-199</inkml:trace>
  <inkml:trace contextRef="#ctx0" brushRef="#br2" timeOffset="134671.2039">18110 8664 236,'0'0'94,"0"0"-46,0 0 73,0 0 3,0 0-40,0 0-23,-25-6-9,25 6 16,0 0-15,0 0-9,0 0 19,0 0 10,0 0-5,0 0-23,0 0-15,0 0-5,0 0-2,0 0-13,0 0-10,21 0 14,8 0-4,8 0-9,-1 0 5,0 0-3,-2 0-3,-5 0-60,-8 0-62,-5 0-70,-5 0-84,-6 0-77</inkml:trace>
  <inkml:trace contextRef="#ctx0" brushRef="#br2" timeOffset="135343.1303">18544 8506 486,'0'0'53,"0"0"64,0 0 16,0 0-1,0 0-36,0 0-41,-17-50 44,17 42-42,0 0-13,0-2-1,0 2-16,0 2-27,2-2-2,9 6 1,1 0 1,1 2 0,0 0-4,-1 8 4,-4 12 0,-1 2-2,-7 2-2,0-2 4,0 4 0,-7-4 3,-8 2-3,1-1 3,-1-5-2,1-3 1,3-3-2,5-3 2,1-5-1,5 0-1,0-4 0,0 0 0,0 0 0,0 1-1,14 1 1,8 1 8,0 1 2,5 1-1,-3 5-3,1 4-3,-6 5 0,0 3-3,-6 2 3,-4 2-2,-5 2 0,-4 0 2,0-2 2,-4 0-1,-16-2-1,-7-1-2,-2-5 3,-4-6 6,-5 4-5,-2-9 0,4-3-3,4-4-2,11 0 6,5 0-6,7-14-22,9-2-55,0-4-102,4 0-415</inkml:trace>
  <inkml:trace contextRef="#ctx0" brushRef="#br2" timeOffset="137083.6233">20004 8537 321,'0'0'102,"0"0"40,0 0 17,0 0-27,0 0-17,0 0 13,0-18-36,0 18-43,0 9-27,-7 23 14,-6 10 50,2 13-40,2 5-4,2 2-19,5 1-14,2-6 13,0-9-16,0-10 3,14-12-4,8-8-2,9-12 0,6-6 3,6 0 2,-1-24 2,1-10-4,-1-8-3,-8-4-2,-8-8 3,-7-5-2,-13-2-2,-6 0 1,0 9-2,-22 14-2,-14 14 0,-7 18 1,-3 6 1,-6 16-2,4 22 0,1 14-1,7 15-1,6 11-61,12 12-39,13 0-161,9-5-300</inkml:trace>
  <inkml:trace contextRef="#ctx0" brushRef="#br2" timeOffset="141836.0077">21840 11055 757,'0'0'0,"0"0"-12,0 0 12,0 0 8,0 0-3,0 0-5,0 0-1,-11 0-1,11 0-9,0 0 3,9 0-113,5 0 0,-2 0-122</inkml:trace>
  <inkml:trace contextRef="#ctx0" brushRef="#br2" timeOffset="142530.6478">22865 11101 443,'0'0'239,"0"0"-220,0 0 12,0 0 109,0 0-28,0 0-80,0 0-28,0 0 2,0 0-6,0 0-64,0 0-123,0 0-155</inkml:trace>
  <inkml:trace contextRef="#ctx0" brushRef="#br2" timeOffset="142980.9509">21958 11181 338,'0'0'290,"0"0"-290,0 0 0,0 0 7,0 0-7,0 0 0,-4 0-36,22 0-21,6 0-223</inkml:trace>
  <inkml:trace contextRef="#ctx0" brushRef="#br2" timeOffset="143196.3078">23065 11157 865,'0'0'0,"0"0"-124,0 0 101,0 0-46,0 0-292</inkml:trace>
  <inkml:trace contextRef="#ctx0" brushRef="#br2" timeOffset="144413.9404">22353 8163 407,'0'0'43,"0"0"39,0 0 51,0 0-9,0 0-25,0 0-13,-9-74 20,7 74-14,2 0-29,-2 0-35,-4 0-13,-2 10-6,-5 10 21,-1 3 1,5-4-10,5-3-11,4-4-6,0-4-2,0-2-2,0-2-5,0 0 5,11 2 7,3-2-4,1 2 7,3 5-5,-1 0-3,-1 3-2,2 5 2,-2-4-1,-3 3-1,-2 3 2,-4-6 1,-3-1-3,-4 1 3,0-3-2,0 2 0,0 0 13,-4-2-4,-17 0-3,-1 0 4,-4-2-7,-1-4 0,-2 0-2,-2-6-1,2 0 0,0 0-1,2 0-36,7 0-30,7-16-67,8-8-205,5-13-205</inkml:trace>
  <inkml:trace contextRef="#ctx0" brushRef="#br2" timeOffset="144599.6591">22397 8101 1116,'0'0'66,"0"0"-60,0 0 115,0 0 3,0 0-66,0 0-44,130-62-4,-53 42-10,10 0-69,7 2-205,2 0-498</inkml:trace>
  <inkml:trace contextRef="#ctx0" brushRef="#br2" timeOffset="145395.7593">24155 8033 844,'0'0'38,"0"0"-32,0 0 98,0 0 50,0 0-93,0 0-29,-84 59 1,82-20 14,2 4-10,0 3-2,4-5-3,13-2-21,6-7 8,1-6-7,3-7-5,-2-4-1,1-7-4,-2-7 1,3-1 6,2 0-3,3-13-1,-1-17 3,0-10-1,-2-7-7,-6-3 1,-6-2 5,-11 2-6,-6 2 0,0 6-1,-15 8-2,-16 14 1,-7 12 0,-11 8 1,-11 2-1,-9 28 1,-6 13 0,-4 10-79,8 9-90,20 1-343</inkml:trace>
  <inkml:trace contextRef="#ctx0" brushRef="#br2" timeOffset="146944.7226">16221 7919 334,'0'0'619,"0"0"-613,0 0 27,-125-23 125,88 35-70,-4 31-45,1 17 17,5 18 0,8 25-20,8 16-2,9 14-15,10 10-9,0-1-11,0-2 2,29-3-5,29-13 0,40-12-60,51-14-91,45-24-217,44-23-327</inkml:trace>
  <inkml:trace contextRef="#ctx0" brushRef="#br2" timeOffset="147507.8528">20460 8183 825,'0'0'44,"0"0"57,0 0 154,0 0-140,0 0-37,0 0-61,29 9 18,10 52 20,7 15-28,4 15-21,-6 5-3,-6 8-3,-14 9-2,-22 1 0,-2 2-42,-55-4-25,-39-3-52,-33-9-159,-27-12-197</inkml:trace>
  <inkml:trace contextRef="#ctx0" brushRef="#br2" timeOffset="148558.3837">14222 8338 758,'0'0'27,"0"0"51,0 0 141,0 0-58,0 0-129,0 0-14,-16 71 58,16-10-40,0-1-15,2-3 2,6-6-13,-2-8-2,-1-9-6,-3-14-1,0-8 0,0-6 0,-2-6 3,0 0 12,0-10 5,2-20-4,0-12-16,6-9-1,1-7 0,1-2 0,4 12-1,-3 12 1,-2 16-4,0 18-10,0 2 5,4 10 9,1 20 0,-1 2 0,1 0 1,-4-2 0,-1-6 0,-5-6-1,4-6 0,-8-8 0,2-2 1,-2-2 1,0 0 3,2-8 7,0-20-12,9-7-3,3-10 3,3-5-2,6 0-3,-5 5 0,1 16-5,-2 14-3,-2 15-3,1 0 12,-1 18-1,3 19 4,-5 9 1,-1 6-1,-8 0 1,-2 0-1,-2-4 1,0-3-6,0-8 3,0-9-44,-8-6 0,2-7-19,6-13-113,0-2-11,0-8 2,23-27-84,4-16-126</inkml:trace>
  <inkml:trace contextRef="#ctx0" brushRef="#br2" timeOffset="148745.5587">14819 8197 468,'0'0'210,"0"0"20,0 0-8,0 0-88,0 0-99,0 0-3,14 46 27,-14 8-42,0 3 2,0-2-11,0-2-4,0-7 0,0-8-4,0-8-2,0-10-54,0-6-46,0-10-115,0-4-145,0-14-65</inkml:trace>
  <inkml:trace contextRef="#ctx0" brushRef="#br2" timeOffset="148890.8358">14858 7858 926,'0'0'48,"0"0"-45,0 0 6,0 0-9,0 0-7,0 0-172,17 69-136</inkml:trace>
  <inkml:trace contextRef="#ctx0" brushRef="#br2" timeOffset="149254.6419">15049 8069 428,'0'0'381,"0"0"-304,0 0 87,0 0-51,0 0-49,0 0 5,0 82-28,4-47-8,-1 4 13,-1-1-33,0-1 2,-2-10-3,0-7-10,0-8 2,0-10 0,0-2-2,0 0 7,2-10 9,0-26-8,0-12-9,8-10-1,1-4 0,5 0 0,1 6-1,4 13 0,-2 18-4,-3 13-6,-3 12-5,3 0 12,1 26 2,-1 18 1,-3 11 1,-3 10-2,-10 11-14,0 12-45,-2 3-34,-14 1-177,3-12-285</inkml:trace>
  <inkml:trace contextRef="#ctx0" brushRef="#br2" timeOffset="151213.0579">17821 6650 793,'0'0'8,"0"0"5,0 0 175,0 0-50,0 0-51,0 0-52,0 0-4,-25-29-3,25 29-8,0 0-7,9 0 12,9 0 4,5 0-13,6 0-5,4 0-9,7-10-2,4-2-38,3-2-95,7-8-177,-8-8-141</inkml:trace>
  <inkml:trace contextRef="#ctx0" brushRef="#br2" timeOffset="151731.9025">18324 6188 847,'0'0'19,"0"0"128,0 0 37,0 0-84,0 0-22,0 0-62,-20-38-16,25 38 0,6 0 0,4 0 9,5 0-9,-2 0 1,0 5 0,0 6-2,-7 1-3,1 2 2,-6 0-1,-4 2-2,-2 4 3,0 0 2,0 1 0,-6 0 0,-8-3 1,1-2 4,1 0 0,3-2-4,5 1 2,0-3-3,4-3 2,0 2-3,0 1 3,0-4 6,11 2-3,9-1 6,3 2-5,2-1 9,7 3-9,-3-1-2,2 6-2,-2 2-2,-9-2 1,-4-1-3,-11-2 1,-5 3 0,0-1 2,-21 5-1,-16 1 8,-17 4-1,-6-1-5,-9 2 1,0 1-3,1-4-58,16 1-74,13-12-254</inkml:trace>
  <inkml:trace contextRef="#ctx0" brushRef="#br2" timeOffset="152757.9426">21894 6499 644,'0'0'73,"0"0"104,0 0 35,0 0-97,0 0-63,0 0-31,-34 8 21,23 16 7,2 1-21,2-2-4,3 1 0,4-4-15,0-4-3,0 1-3,6-5 0,13 4 7,0-5-1,4 1 5,-3-2-11,-1 2 0,2-2 0,-3 0-2,-3 2 0,-1-2 0,-3 3-2,-7-4 1,-2 1 0,-2 1 0,0 3 0,0-1 1,-22 2 0,-4 1 3,-8-2 6,-6 0-6,-2-2-3,-1-1 0,3-4-2,11-5 0,7-2-32,13 0-40,9-9-64,0-20-242,2-15-245</inkml:trace>
  <inkml:trace contextRef="#ctx0" brushRef="#br2" timeOffset="152946.1426">21894 6465 91,'0'0'993,"0"0"-923,0 0 113,0 0-62,0 0-61,0 0-33,62-43-24,-6 31-3,15 1-40,7 1-86,-3-1-227,-12 1-370</inkml:trace>
  <inkml:trace contextRef="#ctx0" brushRef="#br2" timeOffset="153907.1524">24518 6188 886,'0'0'20,"0"0"78,0 0 102,0 0-113,0 0-27,0 0-7,-87 84-11,70-38-14,1 3-1,7 1-5,9 0 3,0-2-7,0 0-7,22-2-4,12-8-4,6-10-2,5-12 5,3-14-5,2-2 3,-4-9 4,1-25-6,-9-5-2,-5-5 0,-8-6-3,-10 0 0,-15-4 1,0 0-2,-22-1 2,-29 9-13,-20 14-6,-21 20 2,-15 12-9,-11 18-47,-14 30-74,-13 6-253</inkml:trace>
  <inkml:trace contextRef="#ctx0" brushRef="#br2" timeOffset="154463.8129">17188 5865 507,'0'0'434,"0"0"-426,0 0 10,0 0 126,-25 185-22,6-67-74,2 20 1,11 28-15,6 18-11,6 1-21,48 4-2,42-16-21,49-25-169,55-25-162,57-38-300</inkml:trace>
  <inkml:trace contextRef="#ctx0" brushRef="#br2" timeOffset="155082.5761">24910 5615 940,'0'0'8,"0"0"16,181-34 140,-101 66-65,0 37-40,-1 34-27,-15 19-10,-13 25-6,-16 13-4,-23 15-10,-12 17-2,-33 5-1,-46-1-65,-43-3-141,-41-21-164</inkml:trace>
  <inkml:trace contextRef="#ctx0" brushRef="#br2" timeOffset="156994.7941">16566 6136 453,'0'0'419,"0"0"-417,0 0 53,0 0 49,0 0-67,0 0 64,0 0-59,-33 132-20,33-100 6,0-4-16,0-6-5,0-7-6,0-10 2,0-3-2,0-2 4,0 0 5,0-22 13,0-10-14,0-8-7,6-8 2,6 0-3,-1 4 2,0 8 0,-5 12-3,-1 12 0,-5 12 0,3 0-1,-3 12-13,2 14 13,2 2 2,0-5-3,1-6 2,1-5 0,-1-8 0,-2-2-11,-1-2 5,4 0 6,1-18 25,3-8-19,2-2-4,-3-4 5,-1 3-5,2 6-1,-1 6-1,-5 10 0,3 7 0,0 0-5,2 0-9,1 13 14,9 3-3,-2-1-34,3-8-10,3-2-52,2-5-43,6 0 10,2-20 1,0-10-28,-1-9 35,-6 0 65,-6-6 24,-4 2 35,-10 0 28,-3 1 29,-3 8 14,0 12 27,-11 13 57,-10 9-18,-3 0-70,-1 18 7,-1 9-1,6 3-28,7-5-16,10 0-15,3-3-14,14-4-3,23-2-9,15-4 8,17-6-185,16-6-114,10-2-204</inkml:trace>
  <inkml:trace contextRef="#ctx0" brushRef="#br2" timeOffset="157813.749">21203 3706 990,'0'0'85,"0"0"92,0 0-32,0 0-41,0 0-25,0 0-35,-16-43-24,1 75 9,-3 12 7,5-1-15,1-1 0,6-4-12,6-10 1,0-4-2,0-10-5,0-6 1,8-4 7,17-4-2,6 0 2,7 0 1,5-4-11,-8-4 1,-4 2 1,-6 6-3,-10 0 0,-3 0-2,-3 8 0,-5 10-1,-4 4 2,0 2 1,0 2-1,-25 4 1,-8-1 2,-11 1-1,-10 0 1,-8-2-2,-3-4 2,3-2-2,8-8-3,19-4-12,16-4-30,11-6-19,8 0-21,0-12-54,18-23-240,13-15-260</inkml:trace>
  <inkml:trace contextRef="#ctx0" brushRef="#br2" timeOffset="158000.8093">21187 3727 630,'0'0'763,"0"0"-653,0 0 67,0 0-38,67-116-47,11 64-45,38-8-9,53-2-20,45 3-10,25 19-8,-14 11-82,-80-4-172,-124-13-1335,-90-14 1589</inkml:trace>
  <inkml:trace contextRef="#ctx0" brushRef="#br2" timeOffset="167653.1251">20423 5102 228,'0'0'47,"0"0"75,0 0 8,0 0-26,0 0-39,0 0-25,0 0 25,0 0-10,-13-21 27,11 17-25,-1 0 34,1 2-11,-3-5-10,-1 4-7,3-1 12,-1 0-35,2 3 12,2 1-19,0 0-4,0 0 0,0 0-12,0 0-12,0 0 6,0 0-5,0 0 1,0 0 2,0 0 0,0 0 8,0 0-1,0 1 5,0 5-9,-2 5 4,-3-2 3,1 1-1,2 0-5,-1 0-3,3 2 2,0-2-5,0 4 0,-2 2 5,2 0-3,0 5 1,0-2-1,0 1 5,0 3-1,0-4-4,5 0 2,-1-3-2,5-1-1,-5 2 3,5-5-5,-2 2 0,2-2-1,-3 0 1,3-3 2,-1 4-8,0-3 5,-1-2-1,-1 4-3,2 0 3,-4-2-3,2 0 2,1 0-1,-3 0 1,4 0-3,-2 0 2,1 0 0,-3 1 1,2-4-1,-1 4-1,2-4 1,-3 4-2,3-2 1,1 2 1,0 1-1,1-1 1,-3 1-1,3 1 0,0-1 0,0-1 1,0 2-2,-1-3 2,0 3 0,-4 0-2,2-1 1,1 0-1,-1 0 1,4 5 0,-4-5 0,1 6-1,-3-1 2,4-2 0,-2 3 2,1-1-2,-1 1 1,1-3-1,2 2-2,-2 0 4,-1-2-3,3 2-1,-2-4 1,0 1 0,-1 0-1,3 0 1,0 3 1,0-1-1,2 2 0,1 0-1,-4-3 1,5 3 0,-1 1 1,-1-1-2,0 0 1,-2-4 0,0 0 0,-3-4 0,-2 2-1,2-4 1,-2 0-1,-2-2 1,0 0-1,1-2-1,-1-2 1,-2 1 2,2-3-2,0 1 0,0 1 0,2 4 0,4 0 1,-2 0-2,5 2-7,-2 0-5,0-1-28,-2-1 1,-3-3-30,-4 1-17,0-4-19,0 0 8,0 0-41,-17-22-262,-3-6-542</inkml:trace>
  <inkml:trace contextRef="#ctx0" brushRef="#br2" timeOffset="167938.5558">20510 6166 906,'0'0'83,"0"0"110,0 0-82,0 0-78,0 0 8,0 0 4,93 72-19,-59-42-5,3-4-12,0 0-1,-2-4-7,1-1 0,-3-7-1,3-5-39,-1-3-47,4-6-71,-2 0-83,1-1-81,-5-23-40</inkml:trace>
  <inkml:trace contextRef="#ctx0" brushRef="#br2" timeOffset="168138.6421">21205 5971 847,'0'0'122,"0"0"21,0 0 16,0 0-57,0 0-45,-82 131-26,75-83-14,1 4-10,-2 4-1,-3 1-4,-1 2-2,-9 6-68,-4 3-166,-1-2-547</inkml:trace>
  <inkml:trace contextRef="#ctx0" brushRef="#br2" timeOffset="169145.75">21352 7274 538,'0'0'129,"0"0"20,0 0 77,0 0-49,0 0-91,0 0-39,-18-21-6,18 25-17,3 16 14,10 10 10,3 4 22,6 2-25,2 5-6,3 6-11,6 1-2,0 4-7,4 5 1,-2-1-6,-1 6-3,1 2 5,1 1-11,-5-3 2,2 0 0,-4-1-3,-2-2-2,-2-1-1,-8 0 1,1-4-2,-2-5 0,-3-7 3,0-7-3,-1-6-1,-3-3 1,-3-6 1,4-6 0,-6-4 0,0-2-1,-1-5-13,-3-3-17,0 0-8,0 0 2,0 0-34,0-17-1,0-7-139,-14-8-163,-6 0-231</inkml:trace>
  <inkml:trace contextRef="#ctx0" brushRef="#br2" timeOffset="169390.1824">21559 8247 964,'0'0'33,"0"0"85,0 0 32,0 0-71,0 0-70,0 0 46,74 54-17,-34-23-16,0-2-6,-5 0-12,-1-5-3,-7-4-1,-3-2-2,-3-6-53,0-4-55,6-8-178,0 0-61,2-13-173</inkml:trace>
  <inkml:trace contextRef="#ctx0" brushRef="#br2" timeOffset="169552.3989">22060 8057 933,'0'0'37,"0"0"51,0 0 51,-62 135-78,42-60-37,2 8-19,-4 7-1,-2 4-4,1 9-129,-1 7-281</inkml:trace>
  <inkml:trace contextRef="#ctx0" brushRef="#br2" timeOffset="171143.6074">22388 9590 28,'0'0'44,"0"0"-6,0 0-1,0 0 5,0 0 2,0 0 0,9-15-6,-7 12 2,-2 2 3,0-3 24,3 2-18,-3-2-1,0 0-7,0 2 18,0-2 13,0-3-11,0 3 13,0 3-6,0-3-3,0 2 3,0 0-8,0 2 3,2-2-1,-2 2-19,0 0 1,2 0-8,-2 0-6,2 0-21,1 18 0,3 16 35,3 7 4,3 6 5,3 3-12,3 2-13,3 2-9,6 7-4,2 1 6,5 2-6,-3 2-1,-2-2-1,-4 1 2,-7 1-3,-7 4-2,-3 0 9,-2-2-11,0-2-3,5-5 4,5-3-6,-1-4-2,3-2 1,-3-1-2,1-1 0,-3 0 1,-4-2-1,-2-2 2,2 1-2,-3-6 0,5 1 1,3-2-1,1-1 0,4-4 1,-1-3-1,-3-4 2,-1-3-2,-3-2-1,-5 0 0,1-3 2,-5-6-2,0-6-2,-2-6-22,0-1-13,0-1-2,0 0-14,-2-15-104,-16-15-22,-2-8-479</inkml:trace>
  <inkml:trace contextRef="#ctx0" brushRef="#br2" timeOffset="171396.9815">22729 11141 961,'0'0'77,"0"0"45,0 0-22,0 0-27,0 0 4,0 0-42,20 106-7,3-72-3,-2 0-6,2-3-10,0-4-6,-2-4-2,2-7-1,4-9-13,-1-7-45,6 0-51,1-5-97,2-22-84,-1-9-205</inkml:trace>
  <inkml:trace contextRef="#ctx0" brushRef="#br2" timeOffset="171514.9788">23217 11143 99,'0'0'798,"0"0"-631,0 0-61,0 0-4,0 0-28,-31 122-60,2-62-14,-2 13-97,-9 7-378</inkml:trace>
  <inkml:trace contextRef="#ctx0" brushRef="#br2" timeOffset="172280.9069">17027 14628 266,'0'0'39,"0"0"-2,0 0 110,0 0-13,0 0-55,19-107-6,-4 81 9,1-1 21,-3-1 15,-5 6-8,-3 4-31,-5 5 7,0 8-23,0 2-22,-7 3-16,-17 0-10,-14 16-12,-8 15 3,-6 2 11,10 6 2,15-3 8,15-6-15,12 2-7,0 4-3,10 0 0,19-2 0,7 4 0,6 5 1,5 3-2,3-2 1,2 2-2,-8-2 0,-5-3 0,-15-6-1,-11-3-5,-10-2 0,-3-6 1,-13 1-2,-28-4 4,-15-1 3,-11-2 0,-4-1-5,0-11-15,13-2-2,17-4 2,28-4-33,13-24-33,42-13-275,26-9-261</inkml:trace>
  <inkml:trace contextRef="#ctx0" brushRef="#br2" timeOffset="172625.2637">17486 14927 875,'0'0'96,"0"0"-26,0 0 118,0 0-73,0 0-37,-66 120-38,56-84 0,8 4-4,2 0-7,0 5-12,12-5-3,13-4-5,3-4-8,4-6 2,3-12-1,1-8 2,1-6-1,-1 0 1,-3-14-4,-4-14 0,-4-6-3,-7-7-6,-11 0 4,-7-4-7,0-3-4,-27 6-13,-11 6 6,-9 14 7,-7 15 2,-1 7 3,1 0-11,9 12-16,17 9-19,12-1-97,16-4-116,0-6-172</inkml:trace>
  <inkml:trace contextRef="#ctx0" brushRef="#br2" timeOffset="172868.8375">18135 14919 868,'0'0'62,"0"0"48,0 0 108,-125-18-112,125 18-38,0 0-68,9 0 14,28 8-8,17 6 6,15-6-8,12-2 4,10-4-8,0-2-50,1 0-95,-12 0-122,-23-6-110,-18-18-86</inkml:trace>
  <inkml:trace contextRef="#ctx0" brushRef="#br2" timeOffset="173124.6984">18611 14616 568,'0'0'268,"0"0"-158,0 0 132,0 0-117,0 0-108,0 0-1,0 0-16,18-2 3,32 32 2,-4 12 2,-3 8-1,-7 4-5,-5 3 0,-12 1 0,-7-4 5,-10 0-4,-2-2-2,-14-4 0,-24-6 0,-15-3 0,-7-7 0,2 0-14,9-10-30,20-8-13,23-10-119,6-4-242</inkml:trace>
  <inkml:trace contextRef="#ctx0" brushRef="#br2" timeOffset="173525.1137">19419 14650 905,'0'0'23,"0"0"154,0 0-17,0 0-51,0 0-14,0 0-54,-59-98-1,37 98-7,-7 0-22,-9 22-4,1 4 1,3 6-3,7-1 0,11 0-3,8 1-2,8-1 0,0 1 1,13-5 1,18 8-2,7-7 0,0 4 4,0-2-1,-7-2 0,-4 0 2,-10-4-5,-7-2-1,-8 0 1,-2-4-1,0 0 2,-18-4-2,-14-2 2,-5 2 0,1-10-1,7 2-8,9-2-23,11-4-38,9 0-38,4 0-109,34-28-520</inkml:trace>
  <inkml:trace contextRef="#ctx0" brushRef="#br2" timeOffset="173894.7226">19674 14869 285,'0'0'723,"0"0"-636,0 0 83,0 0-74,0 0-16,32-103-61,-14 98-17,6 5 3,2 0-4,1 9-1,-4 22 0,-6 5 0,-5 4 1,-8 6 0,-4-3-1,0 2 0,-14-2 1,-12-4 4,-7-5-1,-3-2 2,0-9 1,3-1 4,2-5-1,10-2 8,4-3-14,10-6 2,7-2-6,0-4 1,0 4-2,0-4-2,22 1 3,17-1-5,23 0-30,27-5-30,16-9 11,15-4-68,-2-13-140,-13-1-59,-21-18-216</inkml:trace>
  <inkml:trace contextRef="#ctx0" brushRef="#br2" timeOffset="174118.6376">20185 14674 1029,'0'0'23,"0"0"203,0 0-92,0 0-65,0 0-50,0 0-4,-10-14-4,53 14 6,18 0 6,10 0-19,6 3-4,-1 2-5,-5-5-70,-4 4-11,-15-4-83,-17 0-186,-15-8-111</inkml:trace>
  <inkml:trace contextRef="#ctx0" brushRef="#br2" timeOffset="174388.0667">20624 14445 852,'0'0'47,"0"0"125,0 0 21,0 0-91,0 0-74,0 0-11,-27 49 3,62-23-6,13 6-9,0 2 3,1 2-6,-7-2 4,-6 6-4,-11-2-2,-7 3 2,-12 3-2,-6-2 3,0-2-6,-29 4 0,-10-3-18,-17-6-8,-13 1-18,-5-4-73,7-6-84,21-9-175</inkml:trace>
  <inkml:trace contextRef="#ctx0" brushRef="#br2" timeOffset="175011.2054">21760 14538 437,'0'0'111,"0"0"86,0 0-42,0 0 45,0 0-66,0 0-40,24-85-18,-24 82-32,-11 3-10,-11 0-22,-4 3-6,-3 15 4,4 5-3,7 3-1,7 0 2,9 4 0,2 0-5,0 2 5,6 4-1,12 3-1,6 0-2,3 2-3,2-1-2,-2-3 3,0 2-2,-5-3 2,-4-6-2,-7-1-2,-4-8-1,-7 1 3,0-8-12,0-4 6,-16 2-2,-15-4 5,-9 2 2,-12-6-14,-6-2-1,8-2-17,0 0-10,15 0-10,14-16-32,17-10-79,4-8-83,41-8-331</inkml:trace>
  <inkml:trace contextRef="#ctx0" brushRef="#br2" timeOffset="175415.0071">22063 14770 765,'0'0'57,"0"0"110,0 0-31,0 0-21,0 0-57,0 0-6,-60-31-18,60 31-23,0 5-11,2 12-2,20-6 2,14 0 2,4-10 2,4-1 1,1 0-5,-7-18-4,-2-12-2,-10-2 4,-5 0 1,-6 4-1,-9 6 2,-3 6 5,-3 10 6,0 6 25,0 0 11,0 4-38,-5 28-7,-10 18 16,-5 12 5,5 9-7,1 1 3,1 0-11,-1-10-7,3-8 0,2-4 1,0-3-2,2-10 0,3-6-62,0-7-32,2-8-93,-1-16-202,-1 0-287</inkml:trace>
  <inkml:trace contextRef="#ctx0" brushRef="#br2" timeOffset="175558.3711">22123 15021 977,'0'0'13,"0"0"-11,0 0 16,0 0-18,120 0-52,-50 0-207,1-14-255</inkml:trace>
  <inkml:trace contextRef="#ctx0" brushRef="#br2" timeOffset="176006.7866">22671 14477 219,'0'0'459,"0"0"-349,0 0 134,0 0-11,-113-41-104,113 41-89,4 0-34,32 0 6,22 0 24,17 0-20,8 0-14,4 0 0,-3 0-2,5 1-8,-4 7-23,-4 0-62,-15 1-93,-24-7-62,-24-2-120</inkml:trace>
  <inkml:trace contextRef="#ctx0" brushRef="#br2" timeOffset="176272.7027">23115 14261 769,'0'0'65,"0"0"148,0 0-53,0 0-99,0 0-49,0 0 14,100 0-13,-46 28-10,-4 12 5,-3 8-7,-9-2-1,-13 7 0,-17 1 0,-8 2 0,-10 4 0,-35 7-2,-10-8 1,-6-2-4,3-9-56,11-12 3,16-10-33,16-10-10,15-8-119,0-8-254</inkml:trace>
  <inkml:trace contextRef="#ctx0" brushRef="#br2" timeOffset="176698.0592">23778 14275 670,'0'0'20,"0"0"144,0 0-2,10-107 36,-10 100-108,0 7-15,0 0-30,-18 0-12,-9 10-19,-4 12 8,2 6 2,8 2-7,8-1-7,7 2 4,6-5-6,0-2 3,0 2-2,13 1-1,7-1-6,3 2 4,0-1-5,2 4 3,0 1-3,-5 2-1,-5-2 0,-3 4 1,-5 0-2,-7-1 1,0-5-1,0-7-3,-19-5 4,-16-4 0,-17-1 2,-12-9-2,-5 0-10,2-4-7,16 0 0,15 0-7,25-12-13,11-19-17,22-9-125,32-10-159,8-10-15</inkml:trace>
  <inkml:trace contextRef="#ctx0" brushRef="#br2" timeOffset="176967.1855">24023 14279 439,'0'0'432,"0"0"-252,0 0 3,0 0-95,0 0-3,0 0-2,29 90-37,-26-45-3,-1-1-13,-2 4-2,0-1-16,0 2-1,0-1-9,0-6-1,0-2 3,2-6-4,2-10 0,2-3 0,0-12-12,0 0-27,7-7-54,8-2 5,8-6-24,8-29-90,6-16-22,2-16-42,-4-5-45</inkml:trace>
  <inkml:trace contextRef="#ctx0" brushRef="#br2" timeOffset="177244.394">24395 14337 466,'0'0'267,"0"0"2,0 0-71,0 0-100,0 0-40,0 0 7,-79 111-10,63-53-25,3 6-2,1 0-10,6 2-6,3 0-5,3-7-3,0-11-4,0-6-1,13-9-1,16-8-2,3-7 2,2-12-33,-3-6 10,-3 0-2,-3-20-2,-7-6 3,-14 2-20,-4 2 1,-29 12 5,-35 8-12,-25 2-32,-23 12-40,-15 14-50,-11 9-126,-3-3-225</inkml:trace>
  <inkml:trace contextRef="#ctx0" brushRef="#br2" timeOffset="177546.3253">21372 15683 1257,'0'0'0,"0"0"0,0 0 73,0 0 19,0 0-44,216-28-8,-73 18 12,26 2-26,7 0-22,-2 6 0,-11 2-4,-23 0 0,-29 0-9,-40 0-32,-34 0-20,-37 0-27,-12 2-25,-48 6 19,-29 2-129,-24 2-149,-24-2-92</inkml:trace>
  <inkml:trace contextRef="#ctx0" brushRef="#br2" timeOffset="177685.8558">21374 15797 389,'0'0'699,"0"0"-698,129-8 131,23-9 25,60-1-55,49 3-74,32 7-24,4 8-4,-30 0-54,-73 0-423</inkml:trace>
  <inkml:trace contextRef="#ctx0" brushRef="#br2" timeOffset="193024.2928">10626 14626 164,'0'0'42,"0"0"-26,0 0 14,0 0 75,0 0-15,0 0-28,0 0-8,-23-78 8,37 46 12,1-7-24,2 6 34,-4 3-1,-4 11 23,-5 10 17,-1 5-34,-1 4-23,0 0-50,0 15-15,0 25 2,-2 17 19,0 11-1,0 10-1,-11 0-9,-5 2 2,6-5-8,3-19-1,3-16-2,4-18-1,0-15 3,0-7 0,0 0 18,0-9 17,0-35 14,6-20-50,9-20-2,4-11-1,0-5-1,1-4 1,3 9-10,-4 19 2,-3 28 7,-5 20-3,-5 18 3,-4 10 1,0 0-9,6 18-7,5 20 15,6 6 1,3 10 1,2 4-1,3 5 0,2-5 0,0 0 0,-2-6 1,0-2 0,-1-3-1,-3-9 0,-4-5-1,-2-10 1,-9-10 1,-1-4-1,-5-8 0,-2-1-4,0 0 4,0 0-3,-9-19 1,-22-8-30,-16 0-19,-16 4 29,-14 10-42,-4 5 22,2 8 1,9 0-4,24 0-20,17 0-34,26 8-112,3-4-226</inkml:trace>
  <inkml:trace contextRef="#ctx0" brushRef="#br2" timeOffset="193795.2096">12003 15111 255,'0'0'14,"71"-120"44,-40 60 81,-6 6 20,-10 14 29,-7 16-15,-6 12-7,-2 12-39,0 0-108,-10 33-4,-21 24-15,-17 15 23,-15 8-12,-13 4-4,-12 2 0,-13-1-5,-1-9 4,8-10-3,13-18 1,26-16-1,23-14-2,17-16 0,13-2 4,2-11 14,0-28-19,4-11-1,23 0-1,11 6-7,2 14 6,-4 16-2,2 14 5,-3 2-3,7 32 0,10 10 4,2 0-1,-2 2 1,0-2 2,-5-8 2,-3-7-5,4-5 1,-4-9 1,-4-2 1,-7-9-1,-8-4-2,-7 0 0,-7 0-40,3-22-60,-2-6-176,5-12-207</inkml:trace>
  <inkml:trace contextRef="#ctx0" brushRef="#br2" timeOffset="193985.5649">12511 15324 1113,'0'0'6,"0"0"77,0 0 25,0 0-67,0 0-35,0 0-6,12-40-11,23 18-37,13 4-31,16-8-119,13-5-68,4-5 52,-6-10-33</inkml:trace>
  <inkml:trace contextRef="#ctx0" brushRef="#br2" timeOffset="194597.7258">12995 14682 827,'0'0'91,"0"0"70,0 0 26,0 0-72,0 0-59,0 0-48,-65 70 34,61 12 12,4 13-16,0 1-12,-2 2-5,-1 0-7,-4 1-9,0-5-2,1-8 0,-3-11-3,3-9 2,-4-12-1,4-15 0,2-16 0,1-8-1,3-12 3,0-3-3,0-18 14,0-30-14,0-32-14,0-24-7,11-21-6,5-12-24,4-3 2,4 3 20,1 8 29,0 16 4,-2 23-3,-2 28 7,-1 22-8,-5 18-4,-3 16 3,-1 6 0,2 4-1,3 26 4,2 12-4,-5 8 0,-4 8 2,-5 4 1,-4-3 1,0-7-2,-6-6 0,-14-10 5,0-13-4,4-11 0,9-3 1,5-9 4,2 0-4,0 0 11,14-16-13,22-6-8,5 1 2,1 4 3,-10 9 3,-14 8 1,-10 0-1,-5 0 0,-3 13 5,0 6 5,0 5 0,-15 4-6,-12 2-1,-4 2 1,-11 6 1,-4 5-5,-4 7-30,-8 8-90,-5 0-197,-1-6-292</inkml:trace>
  <inkml:trace contextRef="#ctx0" brushRef="#br2" timeOffset="194858.457">11125 16267 951,'0'0'69,"0"0"-56,0 0 122,0 0-34,0 0-84,249-71 22,-19 27-12,47-2-22,22 2-5,3 8-3,-24 14-2,-37 12-217,-63 10-173,-78 0-189</inkml:trace>
  <inkml:trace contextRef="#ctx0" brushRef="#br2" timeOffset="195018.3663">11802 16249 1263,'0'0'8,"0"0"12,0 0-12,228-39 5,-10 5-13,69-6-64,56-4-136,29-9-94,-10 0-145</inkml:trace>
  <inkml:trace contextRef="#ctx0" brushRef="#br2" timeOffset="196082.9426">14802 13858 257,'0'0'117,"0"0"-103,0 0 52,0 0 29,0 0 4,0 0-13,-31 2-7,31-2 9,0 0-2,0 0-12,0 0-34,24-4-24,31-14-13,35-6 14,34-2-15,30-6 12,24 2-7,10-5-7,-4 3 0,-12 6-5,-18 4-82,-27 8-17,-38 8-54,-45 6-65,-44 0-122</inkml:trace>
  <inkml:trace contextRef="#ctx0" brushRef="#br2" timeOffset="196283.895">14966 13898 861,'0'0'0,"0"0"31,0 0 28,0 0 107,223-58-29,-78 24-65,25-2-11,10 1-32,-2 8-13,-13 6-16,-25 11-23,-32 10-131,-58 0-317</inkml:trace>
  <inkml:trace contextRef="#ctx0" brushRef="#br2" timeOffset="226436.5948">11252 16200 429,'0'0'10,"0"0"-7,0 0 75,0 0 45,0 0-57,0 0 1,0 0 20,0 0-5,-11 0-26,11 0-19,14-10-8,15-2-14,19-2 31,31 0-9,36-8-13,37 0-7,30 0 10,21 0-12,11 4 0,7 0-7,-9-1-1,-8 7-7,-12 3 0,-23 0 0,-17 5 0,-21 3 0,-19-3-3,-23-1 8,-16 1-3,-21 2-1,-19-1-1,-17 3 1,-9 0-3,-7-4 2,0 4-13,-3 0 12,-28 0-2,-22 0-90,-24 0-25,-18 7-46,-10 12-31,1-1-70,3 1-18</inkml:trace>
  <inkml:trace contextRef="#ctx0" brushRef="#br2" timeOffset="226826.2674">11740 16401 576,'0'0'1,"-123"0"1,77 0 5,13 0 70,10 0 17,8 0-56,8 0-12,7 0 34,0 0 22,9 0-13,40-4-36,38-14 54,37-9-5,41 0-45,30-5-16,16 1-8,18-1 5,0 6-6,-3-2-5,-14 6-1,-27 6-3,-27 6-1,-33 2 0,-32 2 4,-30 4-5,-28 2 0,-19 0-1,-16 0-16,0 0-24,0 0-7,-20 0-79,-32 12-48,-25 0-176</inkml:trace>
  <inkml:trace contextRef="#ctx0" brushRef="#br2" timeOffset="232326.0797">7019 4217 37,'0'0'2,"0"0"-2,0 0 0,0 0 0,0 0 0,0 0 0,0 0 0,-67 86-1,67-76-6</inkml:trace>
  <inkml:trace contextRef="#ctx0" brushRef="#br2" timeOffset="233840.4843">6005 3048 74,'0'0'5,"0"0"23,0 0 6,0 0 42,0 0-43,0 0-21,0 0-3,-4-95-7,26 90 11,5 1-4,11-2-9,6-1 1,10 3-3,10-2-15,12 2-24,18-1-32,15 0-12,13 1 49</inkml:trace>
  <inkml:trace contextRef="#ctx0" brushRef="#br2" timeOffset="234072.1956">7304 3451 6,'0'0'16,"0"0"-2,91 134-14,-60-91-18</inkml:trace>
  <inkml:trace contextRef="#ctx0" brushRef="#br2" timeOffset="234377.3042">7054 4364 45,'0'0'16,"0"0"-8,-137 11 14,87-9 25,4 0 13,1 0-25,5 1-16,0-2-9,2 3-3,-4-2-7,4 0 0,-3 0-1,4 1-44,-5-3-62</inkml:trace>
  <inkml:trace contextRef="#ctx0" brushRef="#br2" timeOffset="234753.058">6090 4387 84,'0'0'138,"0"0"-134,0 0 0,0 0 29,0 0-1,0 0-21,-33 0-6,33 0 7,0 0 24,0 0-6,0 0-11,0 0 2,0 0 5,0 0-2,0 0-5,0 0-3,0 0 11,0 0 4,0 0-1,0 0-11,0 0-3,0 0-4,0 0-1,0 0-6,0 0-1,0 0-1,0 0-2,0 0-1,0 0-2,0 0-3,0 0-8,0 0-38,0 0-44,0 0-55,2 0-97</inkml:trace>
  <inkml:trace contextRef="#ctx0" brushRef="#br2" timeOffset="238308.9707">5203 1421 333,'0'0'12,"0"0"-7,0 0 22,0 0 50,0 0-39,0 0-28,0 0 20,-4 0 26,4 0-7,0 0 0,0 0-20,0 0-26,8 0 0,19-9 5,13-9 38,9-3-44,7-3-2,-2 5-87,-10 4-117,-13 5 5</inkml:trace>
  <inkml:trace contextRef="#ctx0" brushRef="#br2" timeOffset="238524.5601">5234 1546 414,'0'0'13,"0"0"-10,0 0 37,0 0 106,0 0-91,0 0-51,-13-2-4,47-16 35,16-6-35,18 0-21,5-2-166,0 0-84</inkml:trace>
</inkml:ink>
</file>

<file path=ppt/slideLayouts/_rels/slideLayout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4629911" y="6550154"/>
            <a:ext cx="2328545" cy="48895"/>
          </a:xfrm>
          <a:custGeom>
            <a:avLst/>
            <a:gdLst/>
            <a:ahLst/>
            <a:cxnLst/>
            <a:rect l="l" t="t" r="r" b="b"/>
            <a:pathLst>
              <a:path w="2328545" h="48895">
                <a:moveTo>
                  <a:pt x="2328291" y="0"/>
                </a:moveTo>
                <a:lnTo>
                  <a:pt x="0" y="0"/>
                </a:lnTo>
                <a:lnTo>
                  <a:pt x="0" y="48740"/>
                </a:lnTo>
                <a:lnTo>
                  <a:pt x="2328291" y="48740"/>
                </a:lnTo>
                <a:lnTo>
                  <a:pt x="2328291" y="0"/>
                </a:lnTo>
                <a:close/>
              </a:path>
            </a:pathLst>
          </a:custGeom>
          <a:solidFill>
            <a:srgbClr val="76C2E4"/>
          </a:solidFill>
        </p:spPr>
        <p:txBody>
          <a:bodyPr wrap="square" lIns="0" tIns="0" rIns="0" bIns="0" rtlCol="0"/>
          <a:lstStyle/>
          <a:p>
            <a:endParaRPr/>
          </a:p>
        </p:txBody>
      </p:sp>
      <p:sp>
        <p:nvSpPr>
          <p:cNvPr id="17" name="bg object 17"/>
          <p:cNvSpPr/>
          <p:nvPr/>
        </p:nvSpPr>
        <p:spPr>
          <a:xfrm>
            <a:off x="6908292" y="6550154"/>
            <a:ext cx="2235200" cy="45720"/>
          </a:xfrm>
          <a:custGeom>
            <a:avLst/>
            <a:gdLst/>
            <a:ahLst/>
            <a:cxnLst/>
            <a:rect l="l" t="t" r="r" b="b"/>
            <a:pathLst>
              <a:path w="2235200" h="45720">
                <a:moveTo>
                  <a:pt x="2235200" y="0"/>
                </a:moveTo>
                <a:lnTo>
                  <a:pt x="0" y="0"/>
                </a:lnTo>
                <a:lnTo>
                  <a:pt x="0" y="45361"/>
                </a:lnTo>
                <a:lnTo>
                  <a:pt x="2235200" y="45361"/>
                </a:lnTo>
                <a:lnTo>
                  <a:pt x="2235200" y="0"/>
                </a:lnTo>
                <a:close/>
              </a:path>
            </a:pathLst>
          </a:custGeom>
          <a:solidFill>
            <a:srgbClr val="E21C22"/>
          </a:solidFill>
        </p:spPr>
        <p:txBody>
          <a:bodyPr wrap="square" lIns="0" tIns="0" rIns="0" bIns="0" rtlCol="0"/>
          <a:lstStyle/>
          <a:p>
            <a:endParaRPr/>
          </a:p>
        </p:txBody>
      </p:sp>
      <p:sp>
        <p:nvSpPr>
          <p:cNvPr id="18" name="bg object 18"/>
          <p:cNvSpPr/>
          <p:nvPr/>
        </p:nvSpPr>
        <p:spPr>
          <a:xfrm>
            <a:off x="2083307" y="6550154"/>
            <a:ext cx="2581275" cy="48895"/>
          </a:xfrm>
          <a:custGeom>
            <a:avLst/>
            <a:gdLst/>
            <a:ahLst/>
            <a:cxnLst/>
            <a:rect l="l" t="t" r="r" b="b"/>
            <a:pathLst>
              <a:path w="2581275" h="48895">
                <a:moveTo>
                  <a:pt x="2581147" y="0"/>
                </a:moveTo>
                <a:lnTo>
                  <a:pt x="0" y="0"/>
                </a:lnTo>
                <a:lnTo>
                  <a:pt x="0" y="48740"/>
                </a:lnTo>
                <a:lnTo>
                  <a:pt x="2581147" y="48740"/>
                </a:lnTo>
                <a:lnTo>
                  <a:pt x="2581147" y="0"/>
                </a:lnTo>
                <a:close/>
              </a:path>
            </a:pathLst>
          </a:custGeom>
          <a:solidFill>
            <a:srgbClr val="FBAE16"/>
          </a:solidFill>
        </p:spPr>
        <p:txBody>
          <a:bodyPr wrap="square" lIns="0" tIns="0" rIns="0" bIns="0" rtlCol="0"/>
          <a:lstStyle/>
          <a:p>
            <a:endParaRPr/>
          </a:p>
        </p:txBody>
      </p:sp>
      <p:sp>
        <p:nvSpPr>
          <p:cNvPr id="19" name="bg object 19"/>
          <p:cNvSpPr/>
          <p:nvPr/>
        </p:nvSpPr>
        <p:spPr>
          <a:xfrm>
            <a:off x="4495800" y="6553201"/>
            <a:ext cx="2328545" cy="45720"/>
          </a:xfrm>
          <a:custGeom>
            <a:avLst/>
            <a:gdLst/>
            <a:ahLst/>
            <a:cxnLst/>
            <a:rect l="l" t="t" r="r" b="b"/>
            <a:pathLst>
              <a:path w="2328545" h="45720">
                <a:moveTo>
                  <a:pt x="2328291" y="0"/>
                </a:moveTo>
                <a:lnTo>
                  <a:pt x="0" y="0"/>
                </a:lnTo>
                <a:lnTo>
                  <a:pt x="0" y="45350"/>
                </a:lnTo>
                <a:lnTo>
                  <a:pt x="2328291" y="45350"/>
                </a:lnTo>
                <a:lnTo>
                  <a:pt x="2328291" y="0"/>
                </a:lnTo>
                <a:close/>
              </a:path>
            </a:pathLst>
          </a:custGeom>
          <a:solidFill>
            <a:srgbClr val="76C2E4"/>
          </a:solidFill>
        </p:spPr>
        <p:txBody>
          <a:bodyPr wrap="square" lIns="0" tIns="0" rIns="0" bIns="0" rtlCol="0"/>
          <a:lstStyle/>
          <a:p>
            <a:endParaRPr/>
          </a:p>
        </p:txBody>
      </p:sp>
      <p:sp>
        <p:nvSpPr>
          <p:cNvPr id="20" name="bg object 20"/>
          <p:cNvSpPr/>
          <p:nvPr/>
        </p:nvSpPr>
        <p:spPr>
          <a:xfrm>
            <a:off x="2133599" y="6553201"/>
            <a:ext cx="2362200" cy="45720"/>
          </a:xfrm>
          <a:custGeom>
            <a:avLst/>
            <a:gdLst/>
            <a:ahLst/>
            <a:cxnLst/>
            <a:rect l="l" t="t" r="r" b="b"/>
            <a:pathLst>
              <a:path w="2362200" h="45720">
                <a:moveTo>
                  <a:pt x="2361946" y="0"/>
                </a:moveTo>
                <a:lnTo>
                  <a:pt x="0" y="0"/>
                </a:lnTo>
                <a:lnTo>
                  <a:pt x="0" y="45350"/>
                </a:lnTo>
                <a:lnTo>
                  <a:pt x="2361946" y="45350"/>
                </a:lnTo>
                <a:lnTo>
                  <a:pt x="2361946" y="0"/>
                </a:lnTo>
                <a:close/>
              </a:path>
            </a:pathLst>
          </a:custGeom>
          <a:solidFill>
            <a:srgbClr val="FBAE16"/>
          </a:solidFill>
        </p:spPr>
        <p:txBody>
          <a:bodyPr wrap="square" lIns="0" tIns="0" rIns="0" bIns="0" rtlCol="0"/>
          <a:lstStyle/>
          <a:p>
            <a:endParaRPr/>
          </a:p>
        </p:txBody>
      </p:sp>
      <p:sp>
        <p:nvSpPr>
          <p:cNvPr id="21" name="bg object 21"/>
          <p:cNvSpPr/>
          <p:nvPr/>
        </p:nvSpPr>
        <p:spPr>
          <a:xfrm>
            <a:off x="6815327" y="6553201"/>
            <a:ext cx="2328545" cy="45720"/>
          </a:xfrm>
          <a:custGeom>
            <a:avLst/>
            <a:gdLst/>
            <a:ahLst/>
            <a:cxnLst/>
            <a:rect l="l" t="t" r="r" b="b"/>
            <a:pathLst>
              <a:path w="2328545" h="45720">
                <a:moveTo>
                  <a:pt x="2328291" y="0"/>
                </a:moveTo>
                <a:lnTo>
                  <a:pt x="0" y="0"/>
                </a:lnTo>
                <a:lnTo>
                  <a:pt x="0" y="45350"/>
                </a:lnTo>
                <a:lnTo>
                  <a:pt x="2328291" y="45350"/>
                </a:lnTo>
                <a:lnTo>
                  <a:pt x="2328291" y="0"/>
                </a:lnTo>
                <a:close/>
              </a:path>
            </a:pathLst>
          </a:custGeom>
          <a:solidFill>
            <a:srgbClr val="FF0000"/>
          </a:solidFill>
        </p:spPr>
        <p:txBody>
          <a:bodyPr wrap="square" lIns="0" tIns="0" rIns="0" bIns="0" rtlCol="0"/>
          <a:lstStyle/>
          <a:p>
            <a:endParaRPr/>
          </a:p>
        </p:txBody>
      </p:sp>
      <p:pic>
        <p:nvPicPr>
          <p:cNvPr id="22" name="bg object 22"/>
          <p:cNvPicPr/>
          <p:nvPr/>
        </p:nvPicPr>
        <p:blipFill>
          <a:blip r:embed="rId2" cstate="print"/>
          <a:stretch>
            <a:fillRect/>
          </a:stretch>
        </p:blipFill>
        <p:spPr>
          <a:xfrm>
            <a:off x="6629400" y="0"/>
            <a:ext cx="2193036" cy="691896"/>
          </a:xfrm>
          <a:prstGeom prst="rect">
            <a:avLst/>
          </a:prstGeom>
        </p:spPr>
      </p:pic>
      <p:sp>
        <p:nvSpPr>
          <p:cNvPr id="23" name="bg object 23"/>
          <p:cNvSpPr/>
          <p:nvPr/>
        </p:nvSpPr>
        <p:spPr>
          <a:xfrm>
            <a:off x="2362200" y="1295388"/>
            <a:ext cx="2328545" cy="45720"/>
          </a:xfrm>
          <a:custGeom>
            <a:avLst/>
            <a:gdLst/>
            <a:ahLst/>
            <a:cxnLst/>
            <a:rect l="l" t="t" r="r" b="b"/>
            <a:pathLst>
              <a:path w="2328545" h="45719">
                <a:moveTo>
                  <a:pt x="2328291" y="0"/>
                </a:moveTo>
                <a:lnTo>
                  <a:pt x="0" y="0"/>
                </a:lnTo>
                <a:lnTo>
                  <a:pt x="0" y="45350"/>
                </a:lnTo>
                <a:lnTo>
                  <a:pt x="2328291" y="45350"/>
                </a:lnTo>
                <a:lnTo>
                  <a:pt x="2328291" y="0"/>
                </a:lnTo>
                <a:close/>
              </a:path>
            </a:pathLst>
          </a:custGeom>
          <a:solidFill>
            <a:srgbClr val="76C2E4"/>
          </a:solidFill>
        </p:spPr>
        <p:txBody>
          <a:bodyPr wrap="square" lIns="0" tIns="0" rIns="0" bIns="0" rtlCol="0"/>
          <a:lstStyle/>
          <a:p>
            <a:endParaRPr/>
          </a:p>
        </p:txBody>
      </p:sp>
      <p:sp>
        <p:nvSpPr>
          <p:cNvPr id="24" name="bg object 24"/>
          <p:cNvSpPr/>
          <p:nvPr/>
        </p:nvSpPr>
        <p:spPr>
          <a:xfrm>
            <a:off x="0" y="1295388"/>
            <a:ext cx="2362200" cy="45720"/>
          </a:xfrm>
          <a:custGeom>
            <a:avLst/>
            <a:gdLst/>
            <a:ahLst/>
            <a:cxnLst/>
            <a:rect l="l" t="t" r="r" b="b"/>
            <a:pathLst>
              <a:path w="2362200" h="45719">
                <a:moveTo>
                  <a:pt x="2361946" y="0"/>
                </a:moveTo>
                <a:lnTo>
                  <a:pt x="0" y="0"/>
                </a:lnTo>
                <a:lnTo>
                  <a:pt x="0" y="45350"/>
                </a:lnTo>
                <a:lnTo>
                  <a:pt x="2361946" y="45350"/>
                </a:lnTo>
                <a:lnTo>
                  <a:pt x="2361946" y="0"/>
                </a:lnTo>
                <a:close/>
              </a:path>
            </a:pathLst>
          </a:custGeom>
          <a:solidFill>
            <a:srgbClr val="FBAE16"/>
          </a:solidFill>
        </p:spPr>
        <p:txBody>
          <a:bodyPr wrap="square" lIns="0" tIns="0" rIns="0" bIns="0" rtlCol="0"/>
          <a:lstStyle/>
          <a:p>
            <a:endParaRPr/>
          </a:p>
        </p:txBody>
      </p:sp>
      <p:sp>
        <p:nvSpPr>
          <p:cNvPr id="25" name="bg object 25"/>
          <p:cNvSpPr/>
          <p:nvPr/>
        </p:nvSpPr>
        <p:spPr>
          <a:xfrm>
            <a:off x="4681728" y="1295388"/>
            <a:ext cx="2328545" cy="45720"/>
          </a:xfrm>
          <a:custGeom>
            <a:avLst/>
            <a:gdLst/>
            <a:ahLst/>
            <a:cxnLst/>
            <a:rect l="l" t="t" r="r" b="b"/>
            <a:pathLst>
              <a:path w="2328545" h="45719">
                <a:moveTo>
                  <a:pt x="2328291" y="0"/>
                </a:moveTo>
                <a:lnTo>
                  <a:pt x="0" y="0"/>
                </a:lnTo>
                <a:lnTo>
                  <a:pt x="0" y="45350"/>
                </a:lnTo>
                <a:lnTo>
                  <a:pt x="2328291" y="45350"/>
                </a:lnTo>
                <a:lnTo>
                  <a:pt x="2328291" y="0"/>
                </a:lnTo>
                <a:close/>
              </a:path>
            </a:pathLst>
          </a:custGeom>
          <a:solidFill>
            <a:srgbClr val="FF0000"/>
          </a:solidFill>
        </p:spPr>
        <p:txBody>
          <a:bodyPr wrap="square" lIns="0" tIns="0" rIns="0" bIns="0" rtlCol="0"/>
          <a:lstStyle/>
          <a:p>
            <a:endParaRPr/>
          </a:p>
        </p:txBody>
      </p:sp>
      <p:pic>
        <p:nvPicPr>
          <p:cNvPr id="26" name="bg object 26"/>
          <p:cNvPicPr/>
          <p:nvPr/>
        </p:nvPicPr>
        <p:blipFill>
          <a:blip r:embed="rId3" cstate="print"/>
          <a:stretch>
            <a:fillRect/>
          </a:stretch>
        </p:blipFill>
        <p:spPr>
          <a:xfrm>
            <a:off x="152400" y="1333499"/>
            <a:ext cx="8991600" cy="5076444"/>
          </a:xfrm>
          <a:prstGeom prst="rect">
            <a:avLst/>
          </a:prstGeom>
        </p:spPr>
      </p:pic>
      <p:sp>
        <p:nvSpPr>
          <p:cNvPr id="2" name="Holder 2"/>
          <p:cNvSpPr>
            <a:spLocks noGrp="1"/>
          </p:cNvSpPr>
          <p:nvPr>
            <p:ph type="ctrTitle"/>
          </p:nvPr>
        </p:nvSpPr>
        <p:spPr>
          <a:xfrm>
            <a:off x="291795" y="521970"/>
            <a:ext cx="8560409" cy="391159"/>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1371600" y="3840480"/>
            <a:ext cx="64008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4/1/2024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4629911" y="6550154"/>
            <a:ext cx="2328545" cy="48895"/>
          </a:xfrm>
          <a:custGeom>
            <a:avLst/>
            <a:gdLst/>
            <a:ahLst/>
            <a:cxnLst/>
            <a:rect l="l" t="t" r="r" b="b"/>
            <a:pathLst>
              <a:path w="2328545" h="48895">
                <a:moveTo>
                  <a:pt x="2328291" y="0"/>
                </a:moveTo>
                <a:lnTo>
                  <a:pt x="0" y="0"/>
                </a:lnTo>
                <a:lnTo>
                  <a:pt x="0" y="48740"/>
                </a:lnTo>
                <a:lnTo>
                  <a:pt x="2328291" y="48740"/>
                </a:lnTo>
                <a:lnTo>
                  <a:pt x="2328291" y="0"/>
                </a:lnTo>
                <a:close/>
              </a:path>
            </a:pathLst>
          </a:custGeom>
          <a:solidFill>
            <a:srgbClr val="76C2E4"/>
          </a:solidFill>
        </p:spPr>
        <p:txBody>
          <a:bodyPr wrap="square" lIns="0" tIns="0" rIns="0" bIns="0" rtlCol="0"/>
          <a:lstStyle/>
          <a:p>
            <a:endParaRPr/>
          </a:p>
        </p:txBody>
      </p:sp>
      <p:sp>
        <p:nvSpPr>
          <p:cNvPr id="17" name="bg object 17"/>
          <p:cNvSpPr/>
          <p:nvPr/>
        </p:nvSpPr>
        <p:spPr>
          <a:xfrm>
            <a:off x="6908292" y="6550154"/>
            <a:ext cx="2235200" cy="45720"/>
          </a:xfrm>
          <a:custGeom>
            <a:avLst/>
            <a:gdLst/>
            <a:ahLst/>
            <a:cxnLst/>
            <a:rect l="l" t="t" r="r" b="b"/>
            <a:pathLst>
              <a:path w="2235200" h="45720">
                <a:moveTo>
                  <a:pt x="2235200" y="0"/>
                </a:moveTo>
                <a:lnTo>
                  <a:pt x="0" y="0"/>
                </a:lnTo>
                <a:lnTo>
                  <a:pt x="0" y="45361"/>
                </a:lnTo>
                <a:lnTo>
                  <a:pt x="2235200" y="45361"/>
                </a:lnTo>
                <a:lnTo>
                  <a:pt x="2235200" y="0"/>
                </a:lnTo>
                <a:close/>
              </a:path>
            </a:pathLst>
          </a:custGeom>
          <a:solidFill>
            <a:srgbClr val="E21C22"/>
          </a:solidFill>
        </p:spPr>
        <p:txBody>
          <a:bodyPr wrap="square" lIns="0" tIns="0" rIns="0" bIns="0" rtlCol="0"/>
          <a:lstStyle/>
          <a:p>
            <a:endParaRPr/>
          </a:p>
        </p:txBody>
      </p:sp>
      <p:sp>
        <p:nvSpPr>
          <p:cNvPr id="18" name="bg object 18"/>
          <p:cNvSpPr/>
          <p:nvPr/>
        </p:nvSpPr>
        <p:spPr>
          <a:xfrm>
            <a:off x="2083307" y="6550154"/>
            <a:ext cx="2581275" cy="48895"/>
          </a:xfrm>
          <a:custGeom>
            <a:avLst/>
            <a:gdLst/>
            <a:ahLst/>
            <a:cxnLst/>
            <a:rect l="l" t="t" r="r" b="b"/>
            <a:pathLst>
              <a:path w="2581275" h="48895">
                <a:moveTo>
                  <a:pt x="2581147" y="0"/>
                </a:moveTo>
                <a:lnTo>
                  <a:pt x="0" y="0"/>
                </a:lnTo>
                <a:lnTo>
                  <a:pt x="0" y="48740"/>
                </a:lnTo>
                <a:lnTo>
                  <a:pt x="2581147" y="48740"/>
                </a:lnTo>
                <a:lnTo>
                  <a:pt x="2581147" y="0"/>
                </a:lnTo>
                <a:close/>
              </a:path>
            </a:pathLst>
          </a:custGeom>
          <a:solidFill>
            <a:srgbClr val="FBAE16"/>
          </a:solidFill>
        </p:spPr>
        <p:txBody>
          <a:bodyPr wrap="square" lIns="0" tIns="0" rIns="0" bIns="0" rtlCol="0"/>
          <a:lstStyle/>
          <a:p>
            <a:endParaRPr/>
          </a:p>
        </p:txBody>
      </p:sp>
      <p:sp>
        <p:nvSpPr>
          <p:cNvPr id="19" name="bg object 19"/>
          <p:cNvSpPr/>
          <p:nvPr/>
        </p:nvSpPr>
        <p:spPr>
          <a:xfrm>
            <a:off x="4495800" y="6553201"/>
            <a:ext cx="2328545" cy="45720"/>
          </a:xfrm>
          <a:custGeom>
            <a:avLst/>
            <a:gdLst/>
            <a:ahLst/>
            <a:cxnLst/>
            <a:rect l="l" t="t" r="r" b="b"/>
            <a:pathLst>
              <a:path w="2328545" h="45720">
                <a:moveTo>
                  <a:pt x="2328291" y="0"/>
                </a:moveTo>
                <a:lnTo>
                  <a:pt x="0" y="0"/>
                </a:lnTo>
                <a:lnTo>
                  <a:pt x="0" y="45350"/>
                </a:lnTo>
                <a:lnTo>
                  <a:pt x="2328291" y="45350"/>
                </a:lnTo>
                <a:lnTo>
                  <a:pt x="2328291" y="0"/>
                </a:lnTo>
                <a:close/>
              </a:path>
            </a:pathLst>
          </a:custGeom>
          <a:solidFill>
            <a:srgbClr val="76C2E4"/>
          </a:solidFill>
        </p:spPr>
        <p:txBody>
          <a:bodyPr wrap="square" lIns="0" tIns="0" rIns="0" bIns="0" rtlCol="0"/>
          <a:lstStyle/>
          <a:p>
            <a:endParaRPr/>
          </a:p>
        </p:txBody>
      </p:sp>
      <p:sp>
        <p:nvSpPr>
          <p:cNvPr id="20" name="bg object 20"/>
          <p:cNvSpPr/>
          <p:nvPr/>
        </p:nvSpPr>
        <p:spPr>
          <a:xfrm>
            <a:off x="2133599" y="6553201"/>
            <a:ext cx="2362200" cy="45720"/>
          </a:xfrm>
          <a:custGeom>
            <a:avLst/>
            <a:gdLst/>
            <a:ahLst/>
            <a:cxnLst/>
            <a:rect l="l" t="t" r="r" b="b"/>
            <a:pathLst>
              <a:path w="2362200" h="45720">
                <a:moveTo>
                  <a:pt x="2361946" y="0"/>
                </a:moveTo>
                <a:lnTo>
                  <a:pt x="0" y="0"/>
                </a:lnTo>
                <a:lnTo>
                  <a:pt x="0" y="45350"/>
                </a:lnTo>
                <a:lnTo>
                  <a:pt x="2361946" y="45350"/>
                </a:lnTo>
                <a:lnTo>
                  <a:pt x="2361946" y="0"/>
                </a:lnTo>
                <a:close/>
              </a:path>
            </a:pathLst>
          </a:custGeom>
          <a:solidFill>
            <a:srgbClr val="FBAE16"/>
          </a:solidFill>
        </p:spPr>
        <p:txBody>
          <a:bodyPr wrap="square" lIns="0" tIns="0" rIns="0" bIns="0" rtlCol="0"/>
          <a:lstStyle/>
          <a:p>
            <a:endParaRPr/>
          </a:p>
        </p:txBody>
      </p:sp>
      <p:sp>
        <p:nvSpPr>
          <p:cNvPr id="21" name="bg object 21"/>
          <p:cNvSpPr/>
          <p:nvPr/>
        </p:nvSpPr>
        <p:spPr>
          <a:xfrm>
            <a:off x="6815327" y="6553201"/>
            <a:ext cx="2328545" cy="45720"/>
          </a:xfrm>
          <a:custGeom>
            <a:avLst/>
            <a:gdLst/>
            <a:ahLst/>
            <a:cxnLst/>
            <a:rect l="l" t="t" r="r" b="b"/>
            <a:pathLst>
              <a:path w="2328545" h="45720">
                <a:moveTo>
                  <a:pt x="2328291" y="0"/>
                </a:moveTo>
                <a:lnTo>
                  <a:pt x="0" y="0"/>
                </a:lnTo>
                <a:lnTo>
                  <a:pt x="0" y="45350"/>
                </a:lnTo>
                <a:lnTo>
                  <a:pt x="2328291" y="45350"/>
                </a:lnTo>
                <a:lnTo>
                  <a:pt x="2328291" y="0"/>
                </a:lnTo>
                <a:close/>
              </a:path>
            </a:pathLst>
          </a:custGeom>
          <a:solidFill>
            <a:srgbClr val="FF0000"/>
          </a:solidFill>
        </p:spPr>
        <p:txBody>
          <a:bodyPr wrap="square" lIns="0" tIns="0" rIns="0" bIns="0" rtlCol="0"/>
          <a:lstStyle/>
          <a:p>
            <a:endParaRPr/>
          </a:p>
        </p:txBody>
      </p:sp>
      <p:pic>
        <p:nvPicPr>
          <p:cNvPr id="22" name="bg object 22"/>
          <p:cNvPicPr/>
          <p:nvPr/>
        </p:nvPicPr>
        <p:blipFill>
          <a:blip r:embed="rId2" cstate="print"/>
          <a:stretch>
            <a:fillRect/>
          </a:stretch>
        </p:blipFill>
        <p:spPr>
          <a:xfrm>
            <a:off x="6629400" y="0"/>
            <a:ext cx="2193036" cy="691896"/>
          </a:xfrm>
          <a:prstGeom prst="rect">
            <a:avLst/>
          </a:prstGeom>
        </p:spPr>
      </p:pic>
      <p:sp>
        <p:nvSpPr>
          <p:cNvPr id="23" name="bg object 23"/>
          <p:cNvSpPr/>
          <p:nvPr/>
        </p:nvSpPr>
        <p:spPr>
          <a:xfrm>
            <a:off x="2362200" y="1295388"/>
            <a:ext cx="2328545" cy="45720"/>
          </a:xfrm>
          <a:custGeom>
            <a:avLst/>
            <a:gdLst/>
            <a:ahLst/>
            <a:cxnLst/>
            <a:rect l="l" t="t" r="r" b="b"/>
            <a:pathLst>
              <a:path w="2328545" h="45719">
                <a:moveTo>
                  <a:pt x="2328291" y="0"/>
                </a:moveTo>
                <a:lnTo>
                  <a:pt x="0" y="0"/>
                </a:lnTo>
                <a:lnTo>
                  <a:pt x="0" y="45350"/>
                </a:lnTo>
                <a:lnTo>
                  <a:pt x="2328291" y="45350"/>
                </a:lnTo>
                <a:lnTo>
                  <a:pt x="2328291" y="0"/>
                </a:lnTo>
                <a:close/>
              </a:path>
            </a:pathLst>
          </a:custGeom>
          <a:solidFill>
            <a:srgbClr val="76C2E4"/>
          </a:solidFill>
        </p:spPr>
        <p:txBody>
          <a:bodyPr wrap="square" lIns="0" tIns="0" rIns="0" bIns="0" rtlCol="0"/>
          <a:lstStyle/>
          <a:p>
            <a:endParaRPr/>
          </a:p>
        </p:txBody>
      </p:sp>
      <p:sp>
        <p:nvSpPr>
          <p:cNvPr id="24" name="bg object 24"/>
          <p:cNvSpPr/>
          <p:nvPr/>
        </p:nvSpPr>
        <p:spPr>
          <a:xfrm>
            <a:off x="0" y="1295388"/>
            <a:ext cx="2362200" cy="45720"/>
          </a:xfrm>
          <a:custGeom>
            <a:avLst/>
            <a:gdLst/>
            <a:ahLst/>
            <a:cxnLst/>
            <a:rect l="l" t="t" r="r" b="b"/>
            <a:pathLst>
              <a:path w="2362200" h="45719">
                <a:moveTo>
                  <a:pt x="2361946" y="0"/>
                </a:moveTo>
                <a:lnTo>
                  <a:pt x="0" y="0"/>
                </a:lnTo>
                <a:lnTo>
                  <a:pt x="0" y="45350"/>
                </a:lnTo>
                <a:lnTo>
                  <a:pt x="2361946" y="45350"/>
                </a:lnTo>
                <a:lnTo>
                  <a:pt x="2361946" y="0"/>
                </a:lnTo>
                <a:close/>
              </a:path>
            </a:pathLst>
          </a:custGeom>
          <a:solidFill>
            <a:srgbClr val="FBAE16"/>
          </a:solidFill>
        </p:spPr>
        <p:txBody>
          <a:bodyPr wrap="square" lIns="0" tIns="0" rIns="0" bIns="0" rtlCol="0"/>
          <a:lstStyle/>
          <a:p>
            <a:endParaRPr/>
          </a:p>
        </p:txBody>
      </p:sp>
      <p:sp>
        <p:nvSpPr>
          <p:cNvPr id="25" name="bg object 25"/>
          <p:cNvSpPr/>
          <p:nvPr/>
        </p:nvSpPr>
        <p:spPr>
          <a:xfrm>
            <a:off x="4681728" y="1295388"/>
            <a:ext cx="2328545" cy="45720"/>
          </a:xfrm>
          <a:custGeom>
            <a:avLst/>
            <a:gdLst/>
            <a:ahLst/>
            <a:cxnLst/>
            <a:rect l="l" t="t" r="r" b="b"/>
            <a:pathLst>
              <a:path w="2328545" h="45719">
                <a:moveTo>
                  <a:pt x="2328291" y="0"/>
                </a:moveTo>
                <a:lnTo>
                  <a:pt x="0" y="0"/>
                </a:lnTo>
                <a:lnTo>
                  <a:pt x="0" y="45350"/>
                </a:lnTo>
                <a:lnTo>
                  <a:pt x="2328291" y="45350"/>
                </a:lnTo>
                <a:lnTo>
                  <a:pt x="2328291" y="0"/>
                </a:lnTo>
                <a:close/>
              </a:path>
            </a:pathLst>
          </a:custGeom>
          <a:solidFill>
            <a:srgbClr val="FF0000"/>
          </a:solidFill>
        </p:spPr>
        <p:txBody>
          <a:bodyPr wrap="square" lIns="0" tIns="0" rIns="0" bIns="0" rtlCol="0"/>
          <a:lstStyle/>
          <a:p>
            <a:endParaRPr/>
          </a:p>
        </p:txBody>
      </p:sp>
      <p:sp>
        <p:nvSpPr>
          <p:cNvPr id="2" name="Holder 2"/>
          <p:cNvSpPr>
            <a:spLocks noGrp="1"/>
          </p:cNvSpPr>
          <p:nvPr>
            <p:ph type="title"/>
          </p:nvPr>
        </p:nvSpPr>
        <p:spPr/>
        <p:txBody>
          <a:bodyPr lIns="0" tIns="0" rIns="0" bIns="0"/>
          <a:lstStyle>
            <a:lvl1pPr>
              <a:defRPr sz="2400" b="1" i="0">
                <a:solidFill>
                  <a:srgbClr val="C00000"/>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4/1/2024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1" i="0">
                <a:solidFill>
                  <a:srgbClr val="C00000"/>
                </a:solidFill>
                <a:latin typeface="Arial"/>
                <a:cs typeface="Arial"/>
              </a:defRPr>
            </a:lvl1pPr>
          </a:lstStyle>
          <a:p>
            <a:endParaRPr/>
          </a:p>
        </p:txBody>
      </p:sp>
      <p:sp>
        <p:nvSpPr>
          <p:cNvPr id="3" name="Holder 3"/>
          <p:cNvSpPr>
            <a:spLocks noGrp="1"/>
          </p:cNvSpPr>
          <p:nvPr>
            <p:ph sz="half" idx="2"/>
          </p:nvPr>
        </p:nvSpPr>
        <p:spPr>
          <a:xfrm>
            <a:off x="457200" y="1577340"/>
            <a:ext cx="397764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709160" y="1577340"/>
            <a:ext cx="397764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4/1/2024</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1" i="0">
                <a:solidFill>
                  <a:srgbClr val="C00000"/>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4/1/2024</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4/1/2024</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291795" y="521970"/>
            <a:ext cx="3190240" cy="391159"/>
          </a:xfrm>
          <a:prstGeom prst="rect">
            <a:avLst/>
          </a:prstGeom>
        </p:spPr>
        <p:txBody>
          <a:bodyPr wrap="square" lIns="0" tIns="0" rIns="0" bIns="0">
            <a:spAutoFit/>
          </a:bodyPr>
          <a:lstStyle>
            <a:lvl1pPr>
              <a:defRPr sz="2400" b="1" i="0">
                <a:solidFill>
                  <a:srgbClr val="C00000"/>
                </a:solidFill>
                <a:latin typeface="Arial"/>
                <a:cs typeface="Arial"/>
              </a:defRPr>
            </a:lvl1pPr>
          </a:lstStyle>
          <a:p>
            <a:endParaRPr/>
          </a:p>
        </p:txBody>
      </p:sp>
      <p:sp>
        <p:nvSpPr>
          <p:cNvPr id="3" name="Holder 3"/>
          <p:cNvSpPr>
            <a:spLocks noGrp="1"/>
          </p:cNvSpPr>
          <p:nvPr>
            <p:ph type="body" idx="1"/>
          </p:nvPr>
        </p:nvSpPr>
        <p:spPr>
          <a:xfrm>
            <a:off x="85153" y="1318160"/>
            <a:ext cx="5680075" cy="3979545"/>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a:xfrm>
            <a:off x="3108960" y="6377940"/>
            <a:ext cx="292608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457200" y="6377940"/>
            <a:ext cx="210312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4/1/2024</a:t>
            </a:fld>
            <a:endParaRPr lang="en-US"/>
          </a:p>
        </p:txBody>
      </p:sp>
      <p:sp>
        <p:nvSpPr>
          <p:cNvPr id="6" name="Holder 6"/>
          <p:cNvSpPr>
            <a:spLocks noGrp="1"/>
          </p:cNvSpPr>
          <p:nvPr>
            <p:ph type="sldNum" sz="quarter" idx="7"/>
          </p:nvPr>
        </p:nvSpPr>
        <p:spPr>
          <a:xfrm>
            <a:off x="6583680" y="6377940"/>
            <a:ext cx="210312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62.emf"/><Relationship Id="rId3" Type="http://schemas.openxmlformats.org/officeDocument/2006/relationships/customXml" Target="../ink/ink1.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e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73.emf"/><Relationship Id="rId4" Type="http://schemas.openxmlformats.org/officeDocument/2006/relationships/customXml" Target="../ink/ink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9144000" cy="6858000"/>
            <a:chOff x="0" y="0"/>
            <a:chExt cx="9144000" cy="6858000"/>
          </a:xfrm>
        </p:grpSpPr>
        <p:pic>
          <p:nvPicPr>
            <p:cNvPr id="3" name="object 3"/>
            <p:cNvPicPr/>
            <p:nvPr/>
          </p:nvPicPr>
          <p:blipFill>
            <a:blip r:embed="rId2" cstate="print"/>
            <a:stretch>
              <a:fillRect/>
            </a:stretch>
          </p:blipFill>
          <p:spPr>
            <a:xfrm>
              <a:off x="0" y="0"/>
              <a:ext cx="9144000" cy="6858000"/>
            </a:xfrm>
            <a:prstGeom prst="rect">
              <a:avLst/>
            </a:prstGeom>
          </p:spPr>
        </p:pic>
        <p:sp>
          <p:nvSpPr>
            <p:cNvPr id="4" name="object 4"/>
            <p:cNvSpPr/>
            <p:nvPr/>
          </p:nvSpPr>
          <p:spPr>
            <a:xfrm>
              <a:off x="0" y="3352800"/>
              <a:ext cx="8686800" cy="2743200"/>
            </a:xfrm>
            <a:custGeom>
              <a:avLst/>
              <a:gdLst/>
              <a:ahLst/>
              <a:cxnLst/>
              <a:rect l="l" t="t" r="r" b="b"/>
              <a:pathLst>
                <a:path w="8686800" h="2743200">
                  <a:moveTo>
                    <a:pt x="8686800" y="0"/>
                  </a:moveTo>
                  <a:lnTo>
                    <a:pt x="0" y="0"/>
                  </a:lnTo>
                  <a:lnTo>
                    <a:pt x="0" y="2743200"/>
                  </a:lnTo>
                  <a:lnTo>
                    <a:pt x="8686800" y="2743200"/>
                  </a:lnTo>
                  <a:lnTo>
                    <a:pt x="8686800" y="0"/>
                  </a:lnTo>
                  <a:close/>
                </a:path>
              </a:pathLst>
            </a:custGeom>
            <a:solidFill>
              <a:srgbClr val="0F1141"/>
            </a:solidFill>
          </p:spPr>
          <p:txBody>
            <a:bodyPr wrap="square" lIns="0" tIns="0" rIns="0" bIns="0" rtlCol="0"/>
            <a:lstStyle/>
            <a:p>
              <a:endParaRPr/>
            </a:p>
          </p:txBody>
        </p:sp>
        <p:sp>
          <p:nvSpPr>
            <p:cNvPr id="5" name="object 5"/>
            <p:cNvSpPr/>
            <p:nvPr/>
          </p:nvSpPr>
          <p:spPr>
            <a:xfrm>
              <a:off x="2895600" y="6096000"/>
              <a:ext cx="2895600" cy="76200"/>
            </a:xfrm>
            <a:custGeom>
              <a:avLst/>
              <a:gdLst/>
              <a:ahLst/>
              <a:cxnLst/>
              <a:rect l="l" t="t" r="r" b="b"/>
              <a:pathLst>
                <a:path w="2895600" h="76200">
                  <a:moveTo>
                    <a:pt x="2895600" y="0"/>
                  </a:moveTo>
                  <a:lnTo>
                    <a:pt x="0" y="0"/>
                  </a:lnTo>
                  <a:lnTo>
                    <a:pt x="0" y="76200"/>
                  </a:lnTo>
                  <a:lnTo>
                    <a:pt x="2895600" y="76200"/>
                  </a:lnTo>
                  <a:lnTo>
                    <a:pt x="2895600" y="0"/>
                  </a:lnTo>
                  <a:close/>
                </a:path>
              </a:pathLst>
            </a:custGeom>
            <a:solidFill>
              <a:srgbClr val="76C2E4"/>
            </a:solidFill>
          </p:spPr>
          <p:txBody>
            <a:bodyPr wrap="square" lIns="0" tIns="0" rIns="0" bIns="0" rtlCol="0"/>
            <a:lstStyle/>
            <a:p>
              <a:endParaRPr/>
            </a:p>
          </p:txBody>
        </p:sp>
        <p:sp>
          <p:nvSpPr>
            <p:cNvPr id="6" name="object 6"/>
            <p:cNvSpPr/>
            <p:nvPr/>
          </p:nvSpPr>
          <p:spPr>
            <a:xfrm>
              <a:off x="0" y="6096000"/>
              <a:ext cx="2895600" cy="76200"/>
            </a:xfrm>
            <a:custGeom>
              <a:avLst/>
              <a:gdLst/>
              <a:ahLst/>
              <a:cxnLst/>
              <a:rect l="l" t="t" r="r" b="b"/>
              <a:pathLst>
                <a:path w="2895600" h="76200">
                  <a:moveTo>
                    <a:pt x="2895600" y="0"/>
                  </a:moveTo>
                  <a:lnTo>
                    <a:pt x="0" y="0"/>
                  </a:lnTo>
                  <a:lnTo>
                    <a:pt x="0" y="76200"/>
                  </a:lnTo>
                  <a:lnTo>
                    <a:pt x="2895600" y="76200"/>
                  </a:lnTo>
                  <a:lnTo>
                    <a:pt x="2895600" y="0"/>
                  </a:lnTo>
                  <a:close/>
                </a:path>
              </a:pathLst>
            </a:custGeom>
            <a:solidFill>
              <a:srgbClr val="FBAF17"/>
            </a:solidFill>
          </p:spPr>
          <p:txBody>
            <a:bodyPr wrap="square" lIns="0" tIns="0" rIns="0" bIns="0" rtlCol="0"/>
            <a:lstStyle/>
            <a:p>
              <a:endParaRPr/>
            </a:p>
          </p:txBody>
        </p:sp>
        <p:sp>
          <p:nvSpPr>
            <p:cNvPr id="7" name="object 7"/>
            <p:cNvSpPr/>
            <p:nvPr/>
          </p:nvSpPr>
          <p:spPr>
            <a:xfrm>
              <a:off x="5791200" y="6096000"/>
              <a:ext cx="2895600" cy="76200"/>
            </a:xfrm>
            <a:custGeom>
              <a:avLst/>
              <a:gdLst/>
              <a:ahLst/>
              <a:cxnLst/>
              <a:rect l="l" t="t" r="r" b="b"/>
              <a:pathLst>
                <a:path w="2895600" h="76200">
                  <a:moveTo>
                    <a:pt x="2895600" y="0"/>
                  </a:moveTo>
                  <a:lnTo>
                    <a:pt x="0" y="0"/>
                  </a:lnTo>
                  <a:lnTo>
                    <a:pt x="0" y="76200"/>
                  </a:lnTo>
                  <a:lnTo>
                    <a:pt x="2895600" y="76200"/>
                  </a:lnTo>
                  <a:lnTo>
                    <a:pt x="2895600" y="0"/>
                  </a:lnTo>
                  <a:close/>
                </a:path>
              </a:pathLst>
            </a:custGeom>
            <a:solidFill>
              <a:srgbClr val="FF0000"/>
            </a:solidFill>
          </p:spPr>
          <p:txBody>
            <a:bodyPr wrap="square" lIns="0" tIns="0" rIns="0" bIns="0" rtlCol="0"/>
            <a:lstStyle/>
            <a:p>
              <a:endParaRPr/>
            </a:p>
          </p:txBody>
        </p:sp>
        <p:pic>
          <p:nvPicPr>
            <p:cNvPr id="8" name="object 8"/>
            <p:cNvPicPr/>
            <p:nvPr/>
          </p:nvPicPr>
          <p:blipFill>
            <a:blip r:embed="rId3" cstate="print"/>
            <a:stretch>
              <a:fillRect/>
            </a:stretch>
          </p:blipFill>
          <p:spPr>
            <a:xfrm>
              <a:off x="76200" y="3352800"/>
              <a:ext cx="2057400" cy="1979676"/>
            </a:xfrm>
            <a:prstGeom prst="rect">
              <a:avLst/>
            </a:prstGeom>
          </p:spPr>
        </p:pic>
      </p:grpSp>
      <p:sp>
        <p:nvSpPr>
          <p:cNvPr id="9" name="object 9"/>
          <p:cNvSpPr txBox="1"/>
          <p:nvPr/>
        </p:nvSpPr>
        <p:spPr>
          <a:xfrm>
            <a:off x="92760" y="5281066"/>
            <a:ext cx="1871345" cy="624205"/>
          </a:xfrm>
          <a:prstGeom prst="rect">
            <a:avLst/>
          </a:prstGeom>
        </p:spPr>
        <p:txBody>
          <a:bodyPr vert="horz" wrap="square" lIns="0" tIns="13335" rIns="0" bIns="0" rtlCol="0">
            <a:spAutoFit/>
          </a:bodyPr>
          <a:lstStyle/>
          <a:p>
            <a:pPr marL="12700">
              <a:lnSpc>
                <a:spcPts val="3370"/>
              </a:lnSpc>
              <a:spcBef>
                <a:spcPts val="105"/>
              </a:spcBef>
            </a:pPr>
            <a:r>
              <a:rPr sz="2900" b="1" dirty="0">
                <a:solidFill>
                  <a:srgbClr val="FFFFFF"/>
                </a:solidFill>
                <a:latin typeface="Arial"/>
                <a:cs typeface="Arial"/>
              </a:rPr>
              <a:t>BITS</a:t>
            </a:r>
            <a:r>
              <a:rPr sz="2900" b="1" spc="-65" dirty="0">
                <a:solidFill>
                  <a:srgbClr val="FFFFFF"/>
                </a:solidFill>
                <a:latin typeface="Arial"/>
                <a:cs typeface="Arial"/>
              </a:rPr>
              <a:t> </a:t>
            </a:r>
            <a:r>
              <a:rPr sz="2900" spc="-10" dirty="0">
                <a:solidFill>
                  <a:srgbClr val="FFFFFF"/>
                </a:solidFill>
                <a:latin typeface="Microsoft Sans Serif"/>
                <a:cs typeface="Microsoft Sans Serif"/>
              </a:rPr>
              <a:t>Pilani</a:t>
            </a:r>
            <a:endParaRPr sz="2900">
              <a:latin typeface="Microsoft Sans Serif"/>
              <a:cs typeface="Microsoft Sans Serif"/>
            </a:endParaRPr>
          </a:p>
          <a:p>
            <a:pPr marL="150495">
              <a:lnSpc>
                <a:spcPts val="1330"/>
              </a:lnSpc>
            </a:pPr>
            <a:r>
              <a:rPr sz="1200" spc="-5" dirty="0">
                <a:solidFill>
                  <a:srgbClr val="FFFFFF"/>
                </a:solidFill>
                <a:latin typeface="Microsoft Sans Serif"/>
                <a:cs typeface="Microsoft Sans Serif"/>
              </a:rPr>
              <a:t>Pilani</a:t>
            </a:r>
            <a:r>
              <a:rPr sz="1200" spc="-55" dirty="0">
                <a:solidFill>
                  <a:srgbClr val="FFFFFF"/>
                </a:solidFill>
                <a:latin typeface="Microsoft Sans Serif"/>
                <a:cs typeface="Microsoft Sans Serif"/>
              </a:rPr>
              <a:t> </a:t>
            </a:r>
            <a:r>
              <a:rPr sz="1200" dirty="0">
                <a:solidFill>
                  <a:srgbClr val="FFFFFF"/>
                </a:solidFill>
                <a:latin typeface="Microsoft Sans Serif"/>
                <a:cs typeface="Microsoft Sans Serif"/>
              </a:rPr>
              <a:t>Campus</a:t>
            </a:r>
            <a:endParaRPr sz="1200">
              <a:latin typeface="Microsoft Sans Serif"/>
              <a:cs typeface="Microsoft Sans Serif"/>
            </a:endParaRPr>
          </a:p>
        </p:txBody>
      </p:sp>
      <p:sp>
        <p:nvSpPr>
          <p:cNvPr id="10" name="object 10"/>
          <p:cNvSpPr txBox="1"/>
          <p:nvPr/>
        </p:nvSpPr>
        <p:spPr>
          <a:xfrm>
            <a:off x="2096770" y="3595877"/>
            <a:ext cx="6503034" cy="1613262"/>
          </a:xfrm>
          <a:prstGeom prst="rect">
            <a:avLst/>
          </a:prstGeom>
        </p:spPr>
        <p:txBody>
          <a:bodyPr vert="horz" wrap="square" lIns="0" tIns="12700" rIns="0" bIns="0" rtlCol="0">
            <a:spAutoFit/>
          </a:bodyPr>
          <a:lstStyle/>
          <a:p>
            <a:pPr marL="12700">
              <a:lnSpc>
                <a:spcPct val="100000"/>
              </a:lnSpc>
              <a:spcBef>
                <a:spcPts val="100"/>
              </a:spcBef>
            </a:pPr>
            <a:r>
              <a:rPr sz="3200" b="1" spc="-5" dirty="0">
                <a:solidFill>
                  <a:srgbClr val="FFFFFF"/>
                </a:solidFill>
                <a:latin typeface="Calibri"/>
                <a:cs typeface="Calibri"/>
              </a:rPr>
              <a:t>Artificial</a:t>
            </a:r>
            <a:r>
              <a:rPr sz="3200" b="1" spc="-45" dirty="0">
                <a:solidFill>
                  <a:srgbClr val="FFFFFF"/>
                </a:solidFill>
                <a:latin typeface="Calibri"/>
                <a:cs typeface="Calibri"/>
              </a:rPr>
              <a:t> </a:t>
            </a:r>
            <a:r>
              <a:rPr sz="3200" b="1" dirty="0">
                <a:solidFill>
                  <a:srgbClr val="FFFFFF"/>
                </a:solidFill>
                <a:latin typeface="Calibri"/>
                <a:cs typeface="Calibri"/>
              </a:rPr>
              <a:t>&amp;</a:t>
            </a:r>
            <a:r>
              <a:rPr sz="3200" b="1" spc="-10" dirty="0">
                <a:solidFill>
                  <a:srgbClr val="FFFFFF"/>
                </a:solidFill>
                <a:latin typeface="Calibri"/>
                <a:cs typeface="Calibri"/>
              </a:rPr>
              <a:t> </a:t>
            </a:r>
            <a:r>
              <a:rPr sz="3200" b="1" dirty="0">
                <a:solidFill>
                  <a:srgbClr val="FFFFFF"/>
                </a:solidFill>
                <a:latin typeface="Calibri"/>
                <a:cs typeface="Calibri"/>
              </a:rPr>
              <a:t>Computational</a:t>
            </a:r>
            <a:r>
              <a:rPr sz="3200" b="1" spc="-45" dirty="0">
                <a:solidFill>
                  <a:srgbClr val="FFFFFF"/>
                </a:solidFill>
                <a:latin typeface="Calibri"/>
                <a:cs typeface="Calibri"/>
              </a:rPr>
              <a:t> </a:t>
            </a:r>
            <a:r>
              <a:rPr sz="3200" b="1" dirty="0">
                <a:solidFill>
                  <a:srgbClr val="FFFFFF"/>
                </a:solidFill>
                <a:latin typeface="Calibri"/>
                <a:cs typeface="Calibri"/>
              </a:rPr>
              <a:t>Intelligence</a:t>
            </a:r>
            <a:endParaRPr sz="3200" dirty="0">
              <a:latin typeface="Calibri"/>
              <a:cs typeface="Calibri"/>
            </a:endParaRPr>
          </a:p>
          <a:p>
            <a:pPr marR="5080" algn="r">
              <a:lnSpc>
                <a:spcPct val="100000"/>
              </a:lnSpc>
              <a:spcBef>
                <a:spcPts val="45"/>
              </a:spcBef>
            </a:pPr>
            <a:r>
              <a:rPr sz="2400" b="1" dirty="0" smtClean="0">
                <a:solidFill>
                  <a:srgbClr val="FFC000"/>
                </a:solidFill>
                <a:latin typeface="Calibri"/>
                <a:cs typeface="Calibri"/>
              </a:rPr>
              <a:t>AIML</a:t>
            </a:r>
            <a:r>
              <a:rPr sz="2400" b="1" spc="-5" dirty="0" smtClean="0">
                <a:solidFill>
                  <a:srgbClr val="FFC000"/>
                </a:solidFill>
                <a:latin typeface="Calibri"/>
                <a:cs typeface="Calibri"/>
              </a:rPr>
              <a:t>CZG557</a:t>
            </a:r>
            <a:endParaRPr lang="en-US" sz="2400" dirty="0">
              <a:latin typeface="Calibri"/>
              <a:cs typeface="Calibri"/>
            </a:endParaRPr>
          </a:p>
          <a:p>
            <a:pPr marR="5080" algn="r">
              <a:lnSpc>
                <a:spcPct val="100000"/>
              </a:lnSpc>
              <a:spcBef>
                <a:spcPts val="45"/>
              </a:spcBef>
            </a:pPr>
            <a:endParaRPr lang="en-US" sz="2400" b="1" dirty="0">
              <a:solidFill>
                <a:srgbClr val="FFC000"/>
              </a:solidFill>
              <a:cs typeface="Calibri"/>
            </a:endParaRPr>
          </a:p>
          <a:p>
            <a:pPr marL="1056640">
              <a:lnSpc>
                <a:spcPct val="100000"/>
              </a:lnSpc>
            </a:pPr>
            <a:r>
              <a:rPr lang="en-US" sz="2400" b="1" spc="-5" dirty="0" smtClean="0">
                <a:solidFill>
                  <a:srgbClr val="FFC000"/>
                </a:solidFill>
                <a:latin typeface="Calibri"/>
                <a:cs typeface="Calibri"/>
              </a:rPr>
              <a:t>Sample </a:t>
            </a:r>
            <a:r>
              <a:rPr lang="en-US" sz="2400" b="1" spc="-5" dirty="0" smtClean="0">
                <a:solidFill>
                  <a:srgbClr val="FFC000"/>
                </a:solidFill>
                <a:latin typeface="Calibri"/>
                <a:cs typeface="Calibri"/>
              </a:rPr>
              <a:t>Problems</a:t>
            </a:r>
            <a:endParaRPr sz="2400" dirty="0">
              <a:latin typeface="Calibri"/>
              <a:cs typeface="Calibri"/>
            </a:endParaRPr>
          </a:p>
        </p:txBody>
      </p:sp>
      <p:sp>
        <p:nvSpPr>
          <p:cNvPr id="11" name="object 11"/>
          <p:cNvSpPr txBox="1"/>
          <p:nvPr/>
        </p:nvSpPr>
        <p:spPr>
          <a:xfrm>
            <a:off x="6248400" y="4985369"/>
            <a:ext cx="2208529" cy="1075294"/>
          </a:xfrm>
          <a:prstGeom prst="rect">
            <a:avLst/>
          </a:prstGeom>
        </p:spPr>
        <p:txBody>
          <a:bodyPr vert="horz" wrap="square" lIns="0" tIns="89535" rIns="0" bIns="0" rtlCol="0">
            <a:spAutoFit/>
          </a:bodyPr>
          <a:lstStyle/>
          <a:p>
            <a:pPr marR="5080" algn="r">
              <a:lnSpc>
                <a:spcPct val="100000"/>
              </a:lnSpc>
              <a:spcBef>
                <a:spcPts val="705"/>
              </a:spcBef>
            </a:pPr>
            <a:r>
              <a:rPr lang="en-US" sz="1800" spc="-5" dirty="0" smtClean="0">
                <a:solidFill>
                  <a:srgbClr val="FF9900"/>
                </a:solidFill>
                <a:latin typeface="Calibri"/>
                <a:cs typeface="Calibri"/>
              </a:rPr>
              <a:t>Indumathi  V</a:t>
            </a:r>
            <a:endParaRPr sz="1800" dirty="0">
              <a:latin typeface="Calibri"/>
              <a:cs typeface="Calibri"/>
            </a:endParaRPr>
          </a:p>
          <a:p>
            <a:pPr marR="5080" algn="r">
              <a:lnSpc>
                <a:spcPct val="100000"/>
              </a:lnSpc>
              <a:spcBef>
                <a:spcPts val="600"/>
              </a:spcBef>
            </a:pPr>
            <a:r>
              <a:rPr lang="en-US" sz="1800" spc="-5" dirty="0" smtClean="0">
                <a:solidFill>
                  <a:srgbClr val="FF9900"/>
                </a:solidFill>
                <a:latin typeface="Calibri"/>
                <a:cs typeface="Calibri"/>
              </a:rPr>
              <a:t>Guest Faculty</a:t>
            </a:r>
            <a:r>
              <a:rPr sz="1800" spc="-5" dirty="0" smtClean="0">
                <a:solidFill>
                  <a:srgbClr val="FF9900"/>
                </a:solidFill>
                <a:latin typeface="Calibri"/>
                <a:cs typeface="Calibri"/>
              </a:rPr>
              <a:t>,</a:t>
            </a:r>
            <a:endParaRPr sz="1800" dirty="0">
              <a:latin typeface="Calibri"/>
              <a:cs typeface="Calibri"/>
            </a:endParaRPr>
          </a:p>
          <a:p>
            <a:pPr marL="873760" algn="r">
              <a:lnSpc>
                <a:spcPct val="100000"/>
              </a:lnSpc>
              <a:spcBef>
                <a:spcPts val="615"/>
              </a:spcBef>
            </a:pPr>
            <a:r>
              <a:rPr sz="1800" dirty="0">
                <a:solidFill>
                  <a:srgbClr val="FF9900"/>
                </a:solidFill>
                <a:latin typeface="Calibri"/>
                <a:cs typeface="Calibri"/>
              </a:rPr>
              <a:t>BITS</a:t>
            </a:r>
            <a:r>
              <a:rPr sz="1800" spc="-60" dirty="0">
                <a:solidFill>
                  <a:srgbClr val="FF9900"/>
                </a:solidFill>
                <a:latin typeface="Calibri"/>
                <a:cs typeface="Calibri"/>
              </a:rPr>
              <a:t> </a:t>
            </a:r>
            <a:r>
              <a:rPr sz="1800" dirty="0">
                <a:solidFill>
                  <a:srgbClr val="FF9900"/>
                </a:solidFill>
                <a:latin typeface="Calibri"/>
                <a:cs typeface="Calibri"/>
              </a:rPr>
              <a:t>-</a:t>
            </a:r>
            <a:r>
              <a:rPr sz="1800" spc="-50" dirty="0">
                <a:solidFill>
                  <a:srgbClr val="FF9900"/>
                </a:solidFill>
                <a:latin typeface="Calibri"/>
                <a:cs typeface="Calibri"/>
              </a:rPr>
              <a:t> </a:t>
            </a:r>
            <a:r>
              <a:rPr lang="en-US" sz="1800" spc="-5" dirty="0" smtClean="0">
                <a:solidFill>
                  <a:srgbClr val="FF9900"/>
                </a:solidFill>
                <a:latin typeface="Calibri"/>
                <a:cs typeface="Calibri"/>
              </a:rPr>
              <a:t>WILP</a:t>
            </a:r>
            <a:endParaRPr sz="1800" dirty="0">
              <a:latin typeface="Calibri"/>
              <a:cs typeface="Calibri"/>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object 87"/>
          <p:cNvSpPr txBox="1">
            <a:spLocks noGrp="1"/>
          </p:cNvSpPr>
          <p:nvPr>
            <p:ph type="ftr" sz="quarter" idx="5"/>
          </p:nvPr>
        </p:nvSpPr>
        <p:spPr>
          <a:prstGeom prst="rect">
            <a:avLst/>
          </a:prstGeom>
        </p:spPr>
        <p:txBody>
          <a:bodyPr vert="horz" wrap="square" lIns="0" tIns="0" rIns="0" bIns="0" rtlCol="0">
            <a:spAutoFit/>
          </a:bodyPr>
          <a:lstStyle/>
          <a:p>
            <a:pPr marL="12700">
              <a:lnSpc>
                <a:spcPct val="100000"/>
              </a:lnSpc>
            </a:pPr>
            <a:r>
              <a:rPr b="1" spc="-5" dirty="0">
                <a:latin typeface="Arial"/>
                <a:cs typeface="Arial"/>
              </a:rPr>
              <a:t>BITS</a:t>
            </a:r>
            <a:r>
              <a:rPr b="1" spc="-20" dirty="0">
                <a:latin typeface="Arial"/>
                <a:cs typeface="Arial"/>
              </a:rPr>
              <a:t> </a:t>
            </a:r>
            <a:r>
              <a:rPr spc="-5" dirty="0"/>
              <a:t>Pilani,</a:t>
            </a:r>
            <a:r>
              <a:rPr spc="-25" dirty="0"/>
              <a:t> </a:t>
            </a:r>
            <a:r>
              <a:rPr dirty="0"/>
              <a:t>Pilani</a:t>
            </a:r>
            <a:r>
              <a:rPr spc="-10" dirty="0"/>
              <a:t> </a:t>
            </a:r>
            <a:r>
              <a:rPr dirty="0"/>
              <a:t>Campus</a:t>
            </a:r>
          </a:p>
        </p:txBody>
      </p:sp>
      <p:sp>
        <p:nvSpPr>
          <p:cNvPr id="9" name="Rectangle 8"/>
          <p:cNvSpPr/>
          <p:nvPr/>
        </p:nvSpPr>
        <p:spPr>
          <a:xfrm>
            <a:off x="228600" y="228600"/>
            <a:ext cx="1080745" cy="523220"/>
          </a:xfrm>
          <a:prstGeom prst="rect">
            <a:avLst/>
          </a:prstGeom>
        </p:spPr>
        <p:txBody>
          <a:bodyPr wrap="none">
            <a:spAutoFit/>
          </a:bodyPr>
          <a:lstStyle/>
          <a:p>
            <a:r>
              <a:rPr lang="en-IN" sz="2800" b="1" dirty="0" smtClean="0">
                <a:solidFill>
                  <a:srgbClr val="C00000"/>
                </a:solidFill>
              </a:rPr>
              <a:t>Logics</a:t>
            </a:r>
            <a:endParaRPr lang="en-IN" b="1" dirty="0">
              <a:solidFill>
                <a:srgbClr val="996600"/>
              </a:solidFill>
            </a:endParaRPr>
          </a:p>
        </p:txBody>
      </p:sp>
      <p:pic>
        <p:nvPicPr>
          <p:cNvPr id="5" name="Picture 4"/>
          <p:cNvPicPr/>
          <p:nvPr/>
        </p:nvPicPr>
        <p:blipFill>
          <a:blip r:embed="rId2"/>
          <a:stretch>
            <a:fillRect/>
          </a:stretch>
        </p:blipFill>
        <p:spPr>
          <a:xfrm>
            <a:off x="749922" y="1371600"/>
            <a:ext cx="3728720" cy="3784600"/>
          </a:xfrm>
          <a:prstGeom prst="rect">
            <a:avLst/>
          </a:prstGeom>
        </p:spPr>
      </p:pic>
      <p:pic>
        <p:nvPicPr>
          <p:cNvPr id="6" name="Picture 5"/>
          <p:cNvPicPr/>
          <p:nvPr/>
        </p:nvPicPr>
        <p:blipFill>
          <a:blip r:embed="rId3"/>
          <a:stretch>
            <a:fillRect/>
          </a:stretch>
        </p:blipFill>
        <p:spPr>
          <a:xfrm>
            <a:off x="4800600" y="1447800"/>
            <a:ext cx="3475990" cy="4046855"/>
          </a:xfrm>
          <a:prstGeom prst="rect">
            <a:avLst/>
          </a:prstGeom>
        </p:spPr>
      </p:pic>
    </p:spTree>
    <p:extLst>
      <p:ext uri="{BB962C8B-B14F-4D97-AF65-F5344CB8AC3E}">
        <p14:creationId xmlns:p14="http://schemas.microsoft.com/office/powerpoint/2010/main" val="200921165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object 87"/>
          <p:cNvSpPr txBox="1">
            <a:spLocks noGrp="1"/>
          </p:cNvSpPr>
          <p:nvPr>
            <p:ph type="ftr" sz="quarter" idx="5"/>
          </p:nvPr>
        </p:nvSpPr>
        <p:spPr>
          <a:prstGeom prst="rect">
            <a:avLst/>
          </a:prstGeom>
        </p:spPr>
        <p:txBody>
          <a:bodyPr vert="horz" wrap="square" lIns="0" tIns="0" rIns="0" bIns="0" rtlCol="0">
            <a:spAutoFit/>
          </a:bodyPr>
          <a:lstStyle/>
          <a:p>
            <a:pPr marL="12700">
              <a:lnSpc>
                <a:spcPct val="100000"/>
              </a:lnSpc>
            </a:pPr>
            <a:r>
              <a:rPr b="1" spc="-5" dirty="0">
                <a:latin typeface="Arial"/>
                <a:cs typeface="Arial"/>
              </a:rPr>
              <a:t>BITS</a:t>
            </a:r>
            <a:r>
              <a:rPr b="1" spc="-20" dirty="0">
                <a:latin typeface="Arial"/>
                <a:cs typeface="Arial"/>
              </a:rPr>
              <a:t> </a:t>
            </a:r>
            <a:r>
              <a:rPr spc="-5" dirty="0"/>
              <a:t>Pilani,</a:t>
            </a:r>
            <a:r>
              <a:rPr spc="-25" dirty="0"/>
              <a:t> </a:t>
            </a:r>
            <a:r>
              <a:rPr dirty="0"/>
              <a:t>Pilani</a:t>
            </a:r>
            <a:r>
              <a:rPr spc="-10" dirty="0"/>
              <a:t> </a:t>
            </a:r>
            <a:r>
              <a:rPr dirty="0"/>
              <a:t>Campus</a:t>
            </a:r>
          </a:p>
        </p:txBody>
      </p:sp>
      <p:pic>
        <p:nvPicPr>
          <p:cNvPr id="3" name="Picture 2"/>
          <p:cNvPicPr>
            <a:picLocks noChangeAspect="1"/>
          </p:cNvPicPr>
          <p:nvPr/>
        </p:nvPicPr>
        <p:blipFill>
          <a:blip r:embed="rId2"/>
          <a:stretch>
            <a:fillRect/>
          </a:stretch>
        </p:blipFill>
        <p:spPr>
          <a:xfrm>
            <a:off x="228600" y="1356477"/>
            <a:ext cx="4644859" cy="3129798"/>
          </a:xfrm>
          <a:prstGeom prst="rect">
            <a:avLst/>
          </a:prstGeom>
        </p:spPr>
      </p:pic>
      <p:sp>
        <p:nvSpPr>
          <p:cNvPr id="5" name="Rectangle 4"/>
          <p:cNvSpPr/>
          <p:nvPr/>
        </p:nvSpPr>
        <p:spPr>
          <a:xfrm>
            <a:off x="0" y="869482"/>
            <a:ext cx="7696200" cy="369332"/>
          </a:xfrm>
          <a:prstGeom prst="rect">
            <a:avLst/>
          </a:prstGeom>
        </p:spPr>
        <p:txBody>
          <a:bodyPr wrap="square">
            <a:spAutoFit/>
          </a:bodyPr>
          <a:lstStyle/>
          <a:p>
            <a:r>
              <a:rPr lang="en-US" dirty="0"/>
              <a:t>Consider the below Bayesian Network and answer the following questions: </a:t>
            </a:r>
          </a:p>
        </p:txBody>
      </p:sp>
      <p:sp>
        <p:nvSpPr>
          <p:cNvPr id="6" name="Rectangle 5"/>
          <p:cNvSpPr/>
          <p:nvPr/>
        </p:nvSpPr>
        <p:spPr>
          <a:xfrm>
            <a:off x="149038" y="4495800"/>
            <a:ext cx="8766361" cy="1477328"/>
          </a:xfrm>
          <a:prstGeom prst="rect">
            <a:avLst/>
          </a:prstGeom>
        </p:spPr>
        <p:txBody>
          <a:bodyPr wrap="square">
            <a:spAutoFit/>
          </a:bodyPr>
          <a:lstStyle/>
          <a:p>
            <a:r>
              <a:rPr lang="en-US" b="1" dirty="0" smtClean="0">
                <a:solidFill>
                  <a:srgbClr val="FF0000"/>
                </a:solidFill>
                <a:latin typeface="Times New Roman" panose="02020603050405020304" pitchFamily="18" charset="0"/>
                <a:cs typeface="Times New Roman" panose="02020603050405020304" pitchFamily="18" charset="0"/>
              </a:rPr>
              <a:t>Exact Inference : </a:t>
            </a:r>
            <a:r>
              <a:rPr lang="en-US" b="1" dirty="0" smtClean="0">
                <a:latin typeface="Times New Roman" panose="02020603050405020304" pitchFamily="18" charset="0"/>
                <a:cs typeface="Times New Roman" panose="02020603050405020304" pitchFamily="18" charset="0"/>
              </a:rPr>
              <a:t>What </a:t>
            </a:r>
            <a:r>
              <a:rPr lang="en-US" b="1" dirty="0">
                <a:latin typeface="Times New Roman" panose="02020603050405020304" pitchFamily="18" charset="0"/>
                <a:cs typeface="Times New Roman" panose="02020603050405020304" pitchFamily="18" charset="0"/>
              </a:rPr>
              <a:t>is the chance that a person doesn’t get fever given the evidence that his/her blood test results show viral infection and severe dehydration? </a:t>
            </a:r>
            <a:endParaRPr lang="en-US" b="1" dirty="0" smtClean="0">
              <a:latin typeface="Times New Roman" panose="02020603050405020304" pitchFamily="18" charset="0"/>
              <a:cs typeface="Times New Roman" panose="02020603050405020304" pitchFamily="18" charset="0"/>
            </a:endParaRPr>
          </a:p>
          <a:p>
            <a:r>
              <a:rPr lang="en-US" b="1" dirty="0" smtClean="0">
                <a:solidFill>
                  <a:srgbClr val="FF0000"/>
                </a:solidFill>
                <a:latin typeface="Times New Roman" panose="02020603050405020304" pitchFamily="18" charset="0"/>
                <a:cs typeface="Times New Roman" panose="02020603050405020304" pitchFamily="18" charset="0"/>
              </a:rPr>
              <a:t>Approximate </a:t>
            </a:r>
            <a:r>
              <a:rPr lang="en-US" b="1" dirty="0">
                <a:solidFill>
                  <a:srgbClr val="FF0000"/>
                </a:solidFill>
                <a:latin typeface="Times New Roman" panose="02020603050405020304" pitchFamily="18" charset="0"/>
                <a:cs typeface="Times New Roman" panose="02020603050405020304" pitchFamily="18" charset="0"/>
              </a:rPr>
              <a:t>inference </a:t>
            </a:r>
            <a:r>
              <a:rPr lang="en-US" b="1" dirty="0" smtClean="0">
                <a:solidFill>
                  <a:srgbClr val="333333"/>
                </a:solidFill>
                <a:latin typeface="Times New Roman" panose="02020603050405020304" pitchFamily="18" charset="0"/>
                <a:cs typeface="Times New Roman" panose="02020603050405020304" pitchFamily="18" charset="0"/>
              </a:rPr>
              <a:t>–  </a:t>
            </a:r>
            <a:r>
              <a:rPr lang="en-US" b="1" dirty="0" smtClean="0">
                <a:solidFill>
                  <a:srgbClr val="FF0000"/>
                </a:solidFill>
                <a:latin typeface="Times New Roman" panose="02020603050405020304" pitchFamily="18" charset="0"/>
                <a:cs typeface="Times New Roman" panose="02020603050405020304" pitchFamily="18" charset="0"/>
              </a:rPr>
              <a:t>Prior Sampling, Rejection sampling, likelihood weighing,</a:t>
            </a:r>
          </a:p>
          <a:p>
            <a:r>
              <a:rPr lang="en-US" b="1" dirty="0" smtClean="0">
                <a:solidFill>
                  <a:srgbClr val="333333"/>
                </a:solidFill>
                <a:latin typeface="Times New Roman" panose="02020603050405020304" pitchFamily="18" charset="0"/>
                <a:cs typeface="Times New Roman" panose="02020603050405020304" pitchFamily="18" charset="0"/>
              </a:rPr>
              <a:t>“</a:t>
            </a:r>
            <a:r>
              <a:rPr lang="en-US" b="1" dirty="0">
                <a:solidFill>
                  <a:srgbClr val="333333"/>
                </a:solidFill>
                <a:latin typeface="Times New Roman" panose="02020603050405020304" pitchFamily="18" charset="0"/>
                <a:cs typeface="Times New Roman" panose="02020603050405020304" pitchFamily="18" charset="0"/>
              </a:rPr>
              <a:t>0.3, 0.6, 0.2, 0.1, 0.7, 0.5, 0.5, 0.25, 0.45, 0.85, 0.35, 0.9, 0.15, 0.65, 0.51, 0.2, 0.7, 0.10, 0.6, 0.8”</a:t>
            </a:r>
            <a:endParaRPr lang="en-US" dirty="0">
              <a:latin typeface="Times New Roman" panose="02020603050405020304" pitchFamily="18" charset="0"/>
              <a:cs typeface="Times New Roman" panose="02020603050405020304" pitchFamily="18" charset="0"/>
            </a:endParaRPr>
          </a:p>
        </p:txBody>
      </p:sp>
      <p:sp>
        <p:nvSpPr>
          <p:cNvPr id="9" name="Rectangle 8"/>
          <p:cNvSpPr/>
          <p:nvPr/>
        </p:nvSpPr>
        <p:spPr>
          <a:xfrm>
            <a:off x="228600" y="228600"/>
            <a:ext cx="2887457" cy="523220"/>
          </a:xfrm>
          <a:prstGeom prst="rect">
            <a:avLst/>
          </a:prstGeom>
        </p:spPr>
        <p:txBody>
          <a:bodyPr wrap="none">
            <a:spAutoFit/>
          </a:bodyPr>
          <a:lstStyle/>
          <a:p>
            <a:r>
              <a:rPr lang="en-IN" sz="2800" b="1" dirty="0">
                <a:solidFill>
                  <a:srgbClr val="C00000"/>
                </a:solidFill>
              </a:rPr>
              <a:t>Bayesian Network</a:t>
            </a:r>
            <a:endParaRPr lang="en-IN" b="1" dirty="0">
              <a:solidFill>
                <a:srgbClr val="996600"/>
              </a:solidFill>
            </a:endParaRPr>
          </a:p>
        </p:txBody>
      </p:sp>
    </p:spTree>
    <p:extLst>
      <p:ext uri="{BB962C8B-B14F-4D97-AF65-F5344CB8AC3E}">
        <p14:creationId xmlns:p14="http://schemas.microsoft.com/office/powerpoint/2010/main" val="313601247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object 87"/>
          <p:cNvSpPr txBox="1">
            <a:spLocks noGrp="1"/>
          </p:cNvSpPr>
          <p:nvPr>
            <p:ph type="ftr" sz="quarter" idx="5"/>
          </p:nvPr>
        </p:nvSpPr>
        <p:spPr>
          <a:prstGeom prst="rect">
            <a:avLst/>
          </a:prstGeom>
        </p:spPr>
        <p:txBody>
          <a:bodyPr vert="horz" wrap="square" lIns="0" tIns="0" rIns="0" bIns="0" rtlCol="0">
            <a:spAutoFit/>
          </a:bodyPr>
          <a:lstStyle/>
          <a:p>
            <a:pPr marL="12700">
              <a:lnSpc>
                <a:spcPct val="100000"/>
              </a:lnSpc>
            </a:pPr>
            <a:r>
              <a:rPr b="1" spc="-5" dirty="0">
                <a:latin typeface="Arial"/>
                <a:cs typeface="Arial"/>
              </a:rPr>
              <a:t>BITS</a:t>
            </a:r>
            <a:r>
              <a:rPr b="1" spc="-20" dirty="0">
                <a:latin typeface="Arial"/>
                <a:cs typeface="Arial"/>
              </a:rPr>
              <a:t> </a:t>
            </a:r>
            <a:r>
              <a:rPr spc="-5" dirty="0"/>
              <a:t>Pilani,</a:t>
            </a:r>
            <a:r>
              <a:rPr spc="-25" dirty="0"/>
              <a:t> </a:t>
            </a:r>
            <a:r>
              <a:rPr dirty="0"/>
              <a:t>Pilani</a:t>
            </a:r>
            <a:r>
              <a:rPr spc="-10" dirty="0"/>
              <a:t> </a:t>
            </a:r>
            <a:r>
              <a:rPr dirty="0"/>
              <a:t>Campus</a:t>
            </a:r>
          </a:p>
        </p:txBody>
      </p:sp>
      <p:sp>
        <p:nvSpPr>
          <p:cNvPr id="6" name="Rectangle 5"/>
          <p:cNvSpPr/>
          <p:nvPr/>
        </p:nvSpPr>
        <p:spPr>
          <a:xfrm>
            <a:off x="152400" y="751820"/>
            <a:ext cx="8766361" cy="1477328"/>
          </a:xfrm>
          <a:prstGeom prst="rect">
            <a:avLst/>
          </a:prstGeom>
        </p:spPr>
        <p:txBody>
          <a:bodyPr wrap="square">
            <a:spAutoFit/>
          </a:bodyPr>
          <a:lstStyle/>
          <a:p>
            <a:r>
              <a:rPr lang="en-US" b="1" dirty="0" smtClean="0">
                <a:solidFill>
                  <a:srgbClr val="FF0000"/>
                </a:solidFill>
                <a:latin typeface="Times New Roman" panose="02020603050405020304" pitchFamily="18" charset="0"/>
                <a:cs typeface="Times New Roman" panose="02020603050405020304" pitchFamily="18" charset="0"/>
              </a:rPr>
              <a:t>Exact Inference : </a:t>
            </a:r>
            <a:r>
              <a:rPr lang="en-US" b="1" dirty="0" smtClean="0">
                <a:latin typeface="Times New Roman" panose="02020603050405020304" pitchFamily="18" charset="0"/>
                <a:cs typeface="Times New Roman" panose="02020603050405020304" pitchFamily="18" charset="0"/>
              </a:rPr>
              <a:t>What </a:t>
            </a:r>
            <a:r>
              <a:rPr lang="en-US" b="1" dirty="0">
                <a:latin typeface="Times New Roman" panose="02020603050405020304" pitchFamily="18" charset="0"/>
                <a:cs typeface="Times New Roman" panose="02020603050405020304" pitchFamily="18" charset="0"/>
              </a:rPr>
              <a:t>is the chance that a person doesn’t get fever given the evidence that his/her blood test results show viral infection and severe dehydration? </a:t>
            </a:r>
            <a:endParaRPr lang="en-US" b="1" dirty="0" smtClean="0">
              <a:latin typeface="Times New Roman" panose="02020603050405020304" pitchFamily="18" charset="0"/>
              <a:cs typeface="Times New Roman" panose="02020603050405020304" pitchFamily="18" charset="0"/>
            </a:endParaRPr>
          </a:p>
          <a:p>
            <a:r>
              <a:rPr lang="en-US" b="1" dirty="0" smtClean="0">
                <a:solidFill>
                  <a:srgbClr val="FF0000"/>
                </a:solidFill>
                <a:latin typeface="Times New Roman" panose="02020603050405020304" pitchFamily="18" charset="0"/>
                <a:cs typeface="Times New Roman" panose="02020603050405020304" pitchFamily="18" charset="0"/>
              </a:rPr>
              <a:t>Approximate </a:t>
            </a:r>
            <a:r>
              <a:rPr lang="en-US" b="1" dirty="0">
                <a:solidFill>
                  <a:srgbClr val="FF0000"/>
                </a:solidFill>
                <a:latin typeface="Times New Roman" panose="02020603050405020304" pitchFamily="18" charset="0"/>
                <a:cs typeface="Times New Roman" panose="02020603050405020304" pitchFamily="18" charset="0"/>
              </a:rPr>
              <a:t>inference </a:t>
            </a:r>
            <a:r>
              <a:rPr lang="en-US" b="1" dirty="0" smtClean="0">
                <a:solidFill>
                  <a:srgbClr val="333333"/>
                </a:solidFill>
                <a:latin typeface="Times New Roman" panose="02020603050405020304" pitchFamily="18" charset="0"/>
                <a:cs typeface="Times New Roman" panose="02020603050405020304" pitchFamily="18" charset="0"/>
              </a:rPr>
              <a:t>–  </a:t>
            </a:r>
            <a:r>
              <a:rPr lang="en-US" b="1" dirty="0" smtClean="0">
                <a:solidFill>
                  <a:srgbClr val="FF0000"/>
                </a:solidFill>
                <a:latin typeface="Times New Roman" panose="02020603050405020304" pitchFamily="18" charset="0"/>
                <a:cs typeface="Times New Roman" panose="02020603050405020304" pitchFamily="18" charset="0"/>
              </a:rPr>
              <a:t>Prior Sampling, Rejection sampling, likelihood weighing,</a:t>
            </a:r>
          </a:p>
          <a:p>
            <a:r>
              <a:rPr lang="en-US" b="1" dirty="0" smtClean="0">
                <a:solidFill>
                  <a:srgbClr val="333333"/>
                </a:solidFill>
                <a:latin typeface="Times New Roman" panose="02020603050405020304" pitchFamily="18" charset="0"/>
                <a:cs typeface="Times New Roman" panose="02020603050405020304" pitchFamily="18" charset="0"/>
              </a:rPr>
              <a:t>“</a:t>
            </a:r>
            <a:r>
              <a:rPr lang="en-US" b="1" dirty="0">
                <a:solidFill>
                  <a:srgbClr val="333333"/>
                </a:solidFill>
                <a:latin typeface="Times New Roman" panose="02020603050405020304" pitchFamily="18" charset="0"/>
                <a:cs typeface="Times New Roman" panose="02020603050405020304" pitchFamily="18" charset="0"/>
              </a:rPr>
              <a:t>0.3, 0.6, 0.2, 0.1, 0.7, 0.5, 0.5, 0.25, 0.45, 0.85, 0.35, 0.9, 0.15, 0.65, 0.51, 0.2, 0.7, 0.10, 0.6, 0.8”</a:t>
            </a:r>
            <a:endParaRPr lang="en-US" dirty="0">
              <a:latin typeface="Times New Roman" panose="02020603050405020304" pitchFamily="18" charset="0"/>
              <a:cs typeface="Times New Roman" panose="02020603050405020304" pitchFamily="18" charset="0"/>
            </a:endParaRPr>
          </a:p>
        </p:txBody>
      </p:sp>
      <p:sp>
        <p:nvSpPr>
          <p:cNvPr id="9" name="Rectangle 8"/>
          <p:cNvSpPr/>
          <p:nvPr/>
        </p:nvSpPr>
        <p:spPr>
          <a:xfrm>
            <a:off x="228600" y="228600"/>
            <a:ext cx="2887457" cy="523220"/>
          </a:xfrm>
          <a:prstGeom prst="rect">
            <a:avLst/>
          </a:prstGeom>
        </p:spPr>
        <p:txBody>
          <a:bodyPr wrap="none">
            <a:spAutoFit/>
          </a:bodyPr>
          <a:lstStyle/>
          <a:p>
            <a:r>
              <a:rPr lang="en-IN" sz="2800" b="1" dirty="0">
                <a:solidFill>
                  <a:srgbClr val="C00000"/>
                </a:solidFill>
              </a:rPr>
              <a:t>Bayesian Network</a:t>
            </a:r>
            <a:endParaRPr lang="en-IN" b="1" dirty="0">
              <a:solidFill>
                <a:srgbClr val="996600"/>
              </a:solidFill>
            </a:endParaRPr>
          </a:p>
        </p:txBody>
      </p:sp>
      <p:pic>
        <p:nvPicPr>
          <p:cNvPr id="7" name="Picture 6"/>
          <p:cNvPicPr>
            <a:picLocks noChangeAspect="1"/>
          </p:cNvPicPr>
          <p:nvPr/>
        </p:nvPicPr>
        <p:blipFill rotWithShape="1">
          <a:blip r:embed="rId2"/>
          <a:srcRect t="8599" b="42298"/>
          <a:stretch/>
        </p:blipFill>
        <p:spPr>
          <a:xfrm>
            <a:off x="1524000" y="1965341"/>
            <a:ext cx="6858000" cy="4883795"/>
          </a:xfrm>
          <a:prstGeom prst="rect">
            <a:avLst/>
          </a:prstGeom>
        </p:spPr>
      </p:pic>
    </p:spTree>
    <p:extLst>
      <p:ext uri="{BB962C8B-B14F-4D97-AF65-F5344CB8AC3E}">
        <p14:creationId xmlns:p14="http://schemas.microsoft.com/office/powerpoint/2010/main" val="79039385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object 87"/>
          <p:cNvSpPr txBox="1">
            <a:spLocks noGrp="1"/>
          </p:cNvSpPr>
          <p:nvPr>
            <p:ph type="ftr" sz="quarter" idx="5"/>
          </p:nvPr>
        </p:nvSpPr>
        <p:spPr>
          <a:prstGeom prst="rect">
            <a:avLst/>
          </a:prstGeom>
        </p:spPr>
        <p:txBody>
          <a:bodyPr vert="horz" wrap="square" lIns="0" tIns="0" rIns="0" bIns="0" rtlCol="0">
            <a:spAutoFit/>
          </a:bodyPr>
          <a:lstStyle/>
          <a:p>
            <a:pPr marL="12700">
              <a:lnSpc>
                <a:spcPct val="100000"/>
              </a:lnSpc>
            </a:pPr>
            <a:r>
              <a:rPr b="1" spc="-5" dirty="0">
                <a:latin typeface="Arial"/>
                <a:cs typeface="Arial"/>
              </a:rPr>
              <a:t>BITS</a:t>
            </a:r>
            <a:r>
              <a:rPr b="1" spc="-20" dirty="0">
                <a:latin typeface="Arial"/>
                <a:cs typeface="Arial"/>
              </a:rPr>
              <a:t> </a:t>
            </a:r>
            <a:r>
              <a:rPr spc="-5" dirty="0"/>
              <a:t>Pilani,</a:t>
            </a:r>
            <a:r>
              <a:rPr spc="-25" dirty="0"/>
              <a:t> </a:t>
            </a:r>
            <a:r>
              <a:rPr dirty="0"/>
              <a:t>Pilani</a:t>
            </a:r>
            <a:r>
              <a:rPr spc="-10" dirty="0"/>
              <a:t> </a:t>
            </a:r>
            <a:r>
              <a:rPr dirty="0"/>
              <a:t>Campus</a:t>
            </a:r>
          </a:p>
        </p:txBody>
      </p:sp>
      <p:sp>
        <p:nvSpPr>
          <p:cNvPr id="6" name="Rectangle 5"/>
          <p:cNvSpPr/>
          <p:nvPr/>
        </p:nvSpPr>
        <p:spPr>
          <a:xfrm>
            <a:off x="152400" y="751820"/>
            <a:ext cx="8766361" cy="1477328"/>
          </a:xfrm>
          <a:prstGeom prst="rect">
            <a:avLst/>
          </a:prstGeom>
        </p:spPr>
        <p:txBody>
          <a:bodyPr wrap="square">
            <a:spAutoFit/>
          </a:bodyPr>
          <a:lstStyle/>
          <a:p>
            <a:r>
              <a:rPr lang="en-US" b="1" dirty="0" smtClean="0">
                <a:solidFill>
                  <a:srgbClr val="FF0000"/>
                </a:solidFill>
                <a:latin typeface="Times New Roman" panose="02020603050405020304" pitchFamily="18" charset="0"/>
                <a:cs typeface="Times New Roman" panose="02020603050405020304" pitchFamily="18" charset="0"/>
              </a:rPr>
              <a:t>Exact Inference : </a:t>
            </a:r>
            <a:r>
              <a:rPr lang="en-US" b="1" dirty="0" smtClean="0">
                <a:latin typeface="Times New Roman" panose="02020603050405020304" pitchFamily="18" charset="0"/>
                <a:cs typeface="Times New Roman" panose="02020603050405020304" pitchFamily="18" charset="0"/>
              </a:rPr>
              <a:t>What </a:t>
            </a:r>
            <a:r>
              <a:rPr lang="en-US" b="1" dirty="0">
                <a:latin typeface="Times New Roman" panose="02020603050405020304" pitchFamily="18" charset="0"/>
                <a:cs typeface="Times New Roman" panose="02020603050405020304" pitchFamily="18" charset="0"/>
              </a:rPr>
              <a:t>is the chance that a person doesn’t get fever given the evidence that his/her blood test results show viral infection and severe dehydration? </a:t>
            </a:r>
            <a:endParaRPr lang="en-US" b="1" dirty="0" smtClean="0">
              <a:latin typeface="Times New Roman" panose="02020603050405020304" pitchFamily="18" charset="0"/>
              <a:cs typeface="Times New Roman" panose="02020603050405020304" pitchFamily="18" charset="0"/>
            </a:endParaRPr>
          </a:p>
          <a:p>
            <a:r>
              <a:rPr lang="en-US" b="1" dirty="0" smtClean="0">
                <a:solidFill>
                  <a:srgbClr val="FF0000"/>
                </a:solidFill>
                <a:latin typeface="Times New Roman" panose="02020603050405020304" pitchFamily="18" charset="0"/>
                <a:cs typeface="Times New Roman" panose="02020603050405020304" pitchFamily="18" charset="0"/>
              </a:rPr>
              <a:t>Approximate </a:t>
            </a:r>
            <a:r>
              <a:rPr lang="en-US" b="1" dirty="0">
                <a:solidFill>
                  <a:srgbClr val="FF0000"/>
                </a:solidFill>
                <a:latin typeface="Times New Roman" panose="02020603050405020304" pitchFamily="18" charset="0"/>
                <a:cs typeface="Times New Roman" panose="02020603050405020304" pitchFamily="18" charset="0"/>
              </a:rPr>
              <a:t>inference </a:t>
            </a:r>
            <a:r>
              <a:rPr lang="en-US" b="1" dirty="0" smtClean="0">
                <a:solidFill>
                  <a:srgbClr val="333333"/>
                </a:solidFill>
                <a:latin typeface="Times New Roman" panose="02020603050405020304" pitchFamily="18" charset="0"/>
                <a:cs typeface="Times New Roman" panose="02020603050405020304" pitchFamily="18" charset="0"/>
              </a:rPr>
              <a:t>–  </a:t>
            </a:r>
            <a:r>
              <a:rPr lang="en-US" b="1" dirty="0" smtClean="0">
                <a:solidFill>
                  <a:srgbClr val="FF0000"/>
                </a:solidFill>
                <a:latin typeface="Times New Roman" panose="02020603050405020304" pitchFamily="18" charset="0"/>
                <a:cs typeface="Times New Roman" panose="02020603050405020304" pitchFamily="18" charset="0"/>
              </a:rPr>
              <a:t>Prior Sampling, Rejection sampling, likelihood weighing,</a:t>
            </a:r>
          </a:p>
          <a:p>
            <a:r>
              <a:rPr lang="en-US" b="1" dirty="0" smtClean="0">
                <a:solidFill>
                  <a:srgbClr val="333333"/>
                </a:solidFill>
                <a:latin typeface="Times New Roman" panose="02020603050405020304" pitchFamily="18" charset="0"/>
                <a:cs typeface="Times New Roman" panose="02020603050405020304" pitchFamily="18" charset="0"/>
              </a:rPr>
              <a:t>“</a:t>
            </a:r>
            <a:r>
              <a:rPr lang="en-US" b="1" dirty="0">
                <a:solidFill>
                  <a:srgbClr val="333333"/>
                </a:solidFill>
                <a:latin typeface="Times New Roman" panose="02020603050405020304" pitchFamily="18" charset="0"/>
                <a:cs typeface="Times New Roman" panose="02020603050405020304" pitchFamily="18" charset="0"/>
              </a:rPr>
              <a:t>0.3, 0.6, 0.2, 0.1, 0.7, 0.5, 0.5, 0.25, 0.45, 0.85, 0.35, 0.9, 0.15, 0.65, 0.51, 0.2, 0.7, 0.10, 0.6, 0.8”</a:t>
            </a:r>
            <a:endParaRPr lang="en-US" dirty="0">
              <a:latin typeface="Times New Roman" panose="02020603050405020304" pitchFamily="18" charset="0"/>
              <a:cs typeface="Times New Roman" panose="02020603050405020304" pitchFamily="18" charset="0"/>
            </a:endParaRPr>
          </a:p>
        </p:txBody>
      </p:sp>
      <p:sp>
        <p:nvSpPr>
          <p:cNvPr id="9" name="Rectangle 8"/>
          <p:cNvSpPr/>
          <p:nvPr/>
        </p:nvSpPr>
        <p:spPr>
          <a:xfrm>
            <a:off x="228600" y="228600"/>
            <a:ext cx="2887457" cy="523220"/>
          </a:xfrm>
          <a:prstGeom prst="rect">
            <a:avLst/>
          </a:prstGeom>
        </p:spPr>
        <p:txBody>
          <a:bodyPr wrap="none">
            <a:spAutoFit/>
          </a:bodyPr>
          <a:lstStyle/>
          <a:p>
            <a:r>
              <a:rPr lang="en-IN" sz="2800" b="1" dirty="0">
                <a:solidFill>
                  <a:srgbClr val="C00000"/>
                </a:solidFill>
              </a:rPr>
              <a:t>Bayesian Network</a:t>
            </a:r>
            <a:endParaRPr lang="en-IN" b="1" dirty="0">
              <a:solidFill>
                <a:srgbClr val="996600"/>
              </a:solidFill>
            </a:endParaRPr>
          </a:p>
        </p:txBody>
      </p:sp>
      <p:pic>
        <p:nvPicPr>
          <p:cNvPr id="8" name="Picture 7"/>
          <p:cNvPicPr>
            <a:picLocks noChangeAspect="1"/>
          </p:cNvPicPr>
          <p:nvPr/>
        </p:nvPicPr>
        <p:blipFill rotWithShape="1">
          <a:blip r:embed="rId2"/>
          <a:srcRect t="57702" b="1859"/>
          <a:stretch/>
        </p:blipFill>
        <p:spPr>
          <a:xfrm>
            <a:off x="1143000" y="2057400"/>
            <a:ext cx="7315200" cy="4290079"/>
          </a:xfrm>
          <a:prstGeom prst="rect">
            <a:avLst/>
          </a:prstGeom>
        </p:spPr>
      </p:pic>
    </p:spTree>
    <p:extLst>
      <p:ext uri="{BB962C8B-B14F-4D97-AF65-F5344CB8AC3E}">
        <p14:creationId xmlns:p14="http://schemas.microsoft.com/office/powerpoint/2010/main" val="391503189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object 87"/>
          <p:cNvSpPr txBox="1">
            <a:spLocks noGrp="1"/>
          </p:cNvSpPr>
          <p:nvPr>
            <p:ph type="ftr" sz="quarter" idx="5"/>
          </p:nvPr>
        </p:nvSpPr>
        <p:spPr>
          <a:prstGeom prst="rect">
            <a:avLst/>
          </a:prstGeom>
        </p:spPr>
        <p:txBody>
          <a:bodyPr vert="horz" wrap="square" lIns="0" tIns="0" rIns="0" bIns="0" rtlCol="0">
            <a:spAutoFit/>
          </a:bodyPr>
          <a:lstStyle/>
          <a:p>
            <a:pPr marL="12700">
              <a:lnSpc>
                <a:spcPct val="100000"/>
              </a:lnSpc>
            </a:pPr>
            <a:r>
              <a:rPr b="1" spc="-5" dirty="0">
                <a:latin typeface="Arial"/>
                <a:cs typeface="Arial"/>
              </a:rPr>
              <a:t>BITS</a:t>
            </a:r>
            <a:r>
              <a:rPr b="1" spc="-20" dirty="0">
                <a:latin typeface="Arial"/>
                <a:cs typeface="Arial"/>
              </a:rPr>
              <a:t> </a:t>
            </a:r>
            <a:r>
              <a:rPr spc="-5" dirty="0"/>
              <a:t>Pilani,</a:t>
            </a:r>
            <a:r>
              <a:rPr spc="-25" dirty="0"/>
              <a:t> </a:t>
            </a:r>
            <a:r>
              <a:rPr dirty="0"/>
              <a:t>Pilani</a:t>
            </a:r>
            <a:r>
              <a:rPr spc="-10" dirty="0"/>
              <a:t> </a:t>
            </a:r>
            <a:r>
              <a:rPr dirty="0"/>
              <a:t>Campus</a:t>
            </a:r>
          </a:p>
        </p:txBody>
      </p:sp>
      <p:sp>
        <p:nvSpPr>
          <p:cNvPr id="6" name="Rectangle 5"/>
          <p:cNvSpPr/>
          <p:nvPr/>
        </p:nvSpPr>
        <p:spPr>
          <a:xfrm>
            <a:off x="152400" y="751820"/>
            <a:ext cx="8766361" cy="1477328"/>
          </a:xfrm>
          <a:prstGeom prst="rect">
            <a:avLst/>
          </a:prstGeom>
        </p:spPr>
        <p:txBody>
          <a:bodyPr wrap="square">
            <a:spAutoFit/>
          </a:bodyPr>
          <a:lstStyle/>
          <a:p>
            <a:r>
              <a:rPr lang="en-US" b="1" dirty="0" smtClean="0">
                <a:solidFill>
                  <a:srgbClr val="FF0000"/>
                </a:solidFill>
                <a:latin typeface="Times New Roman" panose="02020603050405020304" pitchFamily="18" charset="0"/>
                <a:cs typeface="Times New Roman" panose="02020603050405020304" pitchFamily="18" charset="0"/>
              </a:rPr>
              <a:t>Exact Inference : </a:t>
            </a:r>
            <a:r>
              <a:rPr lang="en-US" b="1" dirty="0" smtClean="0">
                <a:latin typeface="Times New Roman" panose="02020603050405020304" pitchFamily="18" charset="0"/>
                <a:cs typeface="Times New Roman" panose="02020603050405020304" pitchFamily="18" charset="0"/>
              </a:rPr>
              <a:t>What </a:t>
            </a:r>
            <a:r>
              <a:rPr lang="en-US" b="1" dirty="0">
                <a:latin typeface="Times New Roman" panose="02020603050405020304" pitchFamily="18" charset="0"/>
                <a:cs typeface="Times New Roman" panose="02020603050405020304" pitchFamily="18" charset="0"/>
              </a:rPr>
              <a:t>is the chance that a person doesn’t get fever given the evidence that his/her blood test results show viral infection and severe dehydration? </a:t>
            </a:r>
            <a:endParaRPr lang="en-US" b="1" dirty="0" smtClean="0">
              <a:latin typeface="Times New Roman" panose="02020603050405020304" pitchFamily="18" charset="0"/>
              <a:cs typeface="Times New Roman" panose="02020603050405020304" pitchFamily="18" charset="0"/>
            </a:endParaRPr>
          </a:p>
          <a:p>
            <a:r>
              <a:rPr lang="en-US" b="1" dirty="0" smtClean="0">
                <a:solidFill>
                  <a:srgbClr val="FF0000"/>
                </a:solidFill>
                <a:latin typeface="Times New Roman" panose="02020603050405020304" pitchFamily="18" charset="0"/>
                <a:cs typeface="Times New Roman" panose="02020603050405020304" pitchFamily="18" charset="0"/>
              </a:rPr>
              <a:t>Approximate </a:t>
            </a:r>
            <a:r>
              <a:rPr lang="en-US" b="1" dirty="0">
                <a:solidFill>
                  <a:srgbClr val="FF0000"/>
                </a:solidFill>
                <a:latin typeface="Times New Roman" panose="02020603050405020304" pitchFamily="18" charset="0"/>
                <a:cs typeface="Times New Roman" panose="02020603050405020304" pitchFamily="18" charset="0"/>
              </a:rPr>
              <a:t>inference </a:t>
            </a:r>
            <a:r>
              <a:rPr lang="en-US" b="1" dirty="0" smtClean="0">
                <a:solidFill>
                  <a:srgbClr val="333333"/>
                </a:solidFill>
                <a:latin typeface="Times New Roman" panose="02020603050405020304" pitchFamily="18" charset="0"/>
                <a:cs typeface="Times New Roman" panose="02020603050405020304" pitchFamily="18" charset="0"/>
              </a:rPr>
              <a:t>–  </a:t>
            </a:r>
            <a:r>
              <a:rPr lang="en-US" b="1" dirty="0" smtClean="0">
                <a:solidFill>
                  <a:srgbClr val="FF0000"/>
                </a:solidFill>
                <a:latin typeface="Times New Roman" panose="02020603050405020304" pitchFamily="18" charset="0"/>
                <a:cs typeface="Times New Roman" panose="02020603050405020304" pitchFamily="18" charset="0"/>
              </a:rPr>
              <a:t>Prior Sampling, Rejection sampling, likelihood weighing,</a:t>
            </a:r>
          </a:p>
          <a:p>
            <a:r>
              <a:rPr lang="en-US" b="1" dirty="0" smtClean="0">
                <a:solidFill>
                  <a:srgbClr val="333333"/>
                </a:solidFill>
                <a:latin typeface="Times New Roman" panose="02020603050405020304" pitchFamily="18" charset="0"/>
                <a:cs typeface="Times New Roman" panose="02020603050405020304" pitchFamily="18" charset="0"/>
              </a:rPr>
              <a:t>“</a:t>
            </a:r>
            <a:r>
              <a:rPr lang="en-US" b="1" dirty="0">
                <a:solidFill>
                  <a:srgbClr val="333333"/>
                </a:solidFill>
                <a:latin typeface="Times New Roman" panose="02020603050405020304" pitchFamily="18" charset="0"/>
                <a:cs typeface="Times New Roman" panose="02020603050405020304" pitchFamily="18" charset="0"/>
              </a:rPr>
              <a:t>0.3, 0.6, 0.2, 0.1, 0.7, 0.5, 0.5, 0.25, 0.45, 0.85, 0.35, 0.9, 0.15, 0.65, 0.51, 0.2, 0.7, 0.10, 0.6, 0.8”</a:t>
            </a:r>
            <a:endParaRPr lang="en-US" dirty="0">
              <a:latin typeface="Times New Roman" panose="02020603050405020304" pitchFamily="18" charset="0"/>
              <a:cs typeface="Times New Roman" panose="02020603050405020304" pitchFamily="18" charset="0"/>
            </a:endParaRPr>
          </a:p>
        </p:txBody>
      </p:sp>
      <p:sp>
        <p:nvSpPr>
          <p:cNvPr id="9" name="Rectangle 8"/>
          <p:cNvSpPr/>
          <p:nvPr/>
        </p:nvSpPr>
        <p:spPr>
          <a:xfrm>
            <a:off x="228600" y="228600"/>
            <a:ext cx="2887457" cy="523220"/>
          </a:xfrm>
          <a:prstGeom prst="rect">
            <a:avLst/>
          </a:prstGeom>
        </p:spPr>
        <p:txBody>
          <a:bodyPr wrap="none">
            <a:spAutoFit/>
          </a:bodyPr>
          <a:lstStyle/>
          <a:p>
            <a:r>
              <a:rPr lang="en-IN" sz="2800" b="1" dirty="0">
                <a:solidFill>
                  <a:srgbClr val="C00000"/>
                </a:solidFill>
              </a:rPr>
              <a:t>Bayesian Network</a:t>
            </a:r>
            <a:endParaRPr lang="en-IN" b="1" dirty="0">
              <a:solidFill>
                <a:srgbClr val="996600"/>
              </a:solidFill>
            </a:endParaRPr>
          </a:p>
        </p:txBody>
      </p:sp>
      <p:pic>
        <p:nvPicPr>
          <p:cNvPr id="7" name="Picture 6"/>
          <p:cNvPicPr>
            <a:picLocks noChangeAspect="1"/>
          </p:cNvPicPr>
          <p:nvPr/>
        </p:nvPicPr>
        <p:blipFill>
          <a:blip r:embed="rId2"/>
          <a:stretch>
            <a:fillRect/>
          </a:stretch>
        </p:blipFill>
        <p:spPr>
          <a:xfrm>
            <a:off x="1672328" y="2133600"/>
            <a:ext cx="6172200" cy="4347603"/>
          </a:xfrm>
          <a:prstGeom prst="rect">
            <a:avLst/>
          </a:prstGeom>
        </p:spPr>
      </p:pic>
    </p:spTree>
    <p:extLst>
      <p:ext uri="{BB962C8B-B14F-4D97-AF65-F5344CB8AC3E}">
        <p14:creationId xmlns:p14="http://schemas.microsoft.com/office/powerpoint/2010/main" val="314908403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8600" y="228600"/>
            <a:ext cx="2887457" cy="523220"/>
          </a:xfrm>
          <a:prstGeom prst="rect">
            <a:avLst/>
          </a:prstGeom>
        </p:spPr>
        <p:txBody>
          <a:bodyPr wrap="none">
            <a:spAutoFit/>
          </a:bodyPr>
          <a:lstStyle/>
          <a:p>
            <a:r>
              <a:rPr lang="en-IN" sz="2800" b="1" dirty="0">
                <a:solidFill>
                  <a:srgbClr val="C00000"/>
                </a:solidFill>
              </a:rPr>
              <a:t>Bayesian Network</a:t>
            </a:r>
            <a:endParaRPr lang="en-IN" b="1" dirty="0">
              <a:solidFill>
                <a:srgbClr val="996600"/>
              </a:solidFill>
            </a:endParaRPr>
          </a:p>
        </p:txBody>
      </p:sp>
      <p:pic>
        <p:nvPicPr>
          <p:cNvPr id="4" name="Picture 3"/>
          <p:cNvPicPr>
            <a:picLocks noChangeAspect="1"/>
          </p:cNvPicPr>
          <p:nvPr/>
        </p:nvPicPr>
        <p:blipFill>
          <a:blip r:embed="rId2"/>
          <a:stretch>
            <a:fillRect/>
          </a:stretch>
        </p:blipFill>
        <p:spPr>
          <a:xfrm>
            <a:off x="0" y="1295400"/>
            <a:ext cx="5444200" cy="4529721"/>
          </a:xfrm>
          <a:prstGeom prst="rect">
            <a:avLst/>
          </a:prstGeom>
        </p:spPr>
      </p:pic>
    </p:spTree>
    <p:extLst>
      <p:ext uri="{BB962C8B-B14F-4D97-AF65-F5344CB8AC3E}">
        <p14:creationId xmlns:p14="http://schemas.microsoft.com/office/powerpoint/2010/main" val="190960392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8600" y="228600"/>
            <a:ext cx="2887457" cy="523220"/>
          </a:xfrm>
          <a:prstGeom prst="rect">
            <a:avLst/>
          </a:prstGeom>
        </p:spPr>
        <p:txBody>
          <a:bodyPr wrap="none">
            <a:spAutoFit/>
          </a:bodyPr>
          <a:lstStyle/>
          <a:p>
            <a:r>
              <a:rPr lang="en-IN" sz="2800" b="1" dirty="0">
                <a:solidFill>
                  <a:srgbClr val="C00000"/>
                </a:solidFill>
              </a:rPr>
              <a:t>Bayesian Network</a:t>
            </a:r>
            <a:endParaRPr lang="en-IN" b="1" dirty="0">
              <a:solidFill>
                <a:srgbClr val="996600"/>
              </a:solidFill>
            </a:endParaRPr>
          </a:p>
        </p:txBody>
      </p:sp>
      <p:pic>
        <p:nvPicPr>
          <p:cNvPr id="4" name="Picture 3"/>
          <p:cNvPicPr>
            <a:picLocks noChangeAspect="1"/>
          </p:cNvPicPr>
          <p:nvPr/>
        </p:nvPicPr>
        <p:blipFill>
          <a:blip r:embed="rId2"/>
          <a:stretch>
            <a:fillRect/>
          </a:stretch>
        </p:blipFill>
        <p:spPr>
          <a:xfrm>
            <a:off x="0" y="1295400"/>
            <a:ext cx="5444200" cy="4529721"/>
          </a:xfrm>
          <a:prstGeom prst="rect">
            <a:avLst/>
          </a:prstGeom>
        </p:spPr>
      </p:pic>
      <p:pic>
        <p:nvPicPr>
          <p:cNvPr id="5" name="Picture 4"/>
          <p:cNvPicPr>
            <a:picLocks noChangeAspect="1"/>
          </p:cNvPicPr>
          <p:nvPr/>
        </p:nvPicPr>
        <p:blipFill>
          <a:blip r:embed="rId3"/>
          <a:stretch>
            <a:fillRect/>
          </a:stretch>
        </p:blipFill>
        <p:spPr>
          <a:xfrm>
            <a:off x="5715000" y="1524000"/>
            <a:ext cx="3209524" cy="3209524"/>
          </a:xfrm>
          <a:prstGeom prst="rect">
            <a:avLst/>
          </a:prstGeom>
        </p:spPr>
      </p:pic>
    </p:spTree>
    <p:extLst>
      <p:ext uri="{BB962C8B-B14F-4D97-AF65-F5344CB8AC3E}">
        <p14:creationId xmlns:p14="http://schemas.microsoft.com/office/powerpoint/2010/main" val="309262503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8600" y="228600"/>
            <a:ext cx="2887457" cy="523220"/>
          </a:xfrm>
          <a:prstGeom prst="rect">
            <a:avLst/>
          </a:prstGeom>
        </p:spPr>
        <p:txBody>
          <a:bodyPr wrap="none">
            <a:spAutoFit/>
          </a:bodyPr>
          <a:lstStyle/>
          <a:p>
            <a:r>
              <a:rPr lang="en-IN" sz="2800" b="1" dirty="0">
                <a:solidFill>
                  <a:srgbClr val="C00000"/>
                </a:solidFill>
              </a:rPr>
              <a:t>Bayesian Network</a:t>
            </a:r>
            <a:endParaRPr lang="en-IN" b="1" dirty="0">
              <a:solidFill>
                <a:srgbClr val="996600"/>
              </a:solidFill>
            </a:endParaRPr>
          </a:p>
        </p:txBody>
      </p:sp>
      <p:pic>
        <p:nvPicPr>
          <p:cNvPr id="4" name="Picture 3"/>
          <p:cNvPicPr>
            <a:picLocks noChangeAspect="1"/>
          </p:cNvPicPr>
          <p:nvPr/>
        </p:nvPicPr>
        <p:blipFill>
          <a:blip r:embed="rId2"/>
          <a:stretch>
            <a:fillRect/>
          </a:stretch>
        </p:blipFill>
        <p:spPr>
          <a:xfrm>
            <a:off x="0" y="1295400"/>
            <a:ext cx="5444200" cy="4529721"/>
          </a:xfrm>
          <a:prstGeom prst="rect">
            <a:avLst/>
          </a:prstGeom>
        </p:spPr>
      </p:pic>
      <p:pic>
        <p:nvPicPr>
          <p:cNvPr id="8" name="Picture 7"/>
          <p:cNvPicPr>
            <a:picLocks noChangeAspect="1"/>
          </p:cNvPicPr>
          <p:nvPr/>
        </p:nvPicPr>
        <p:blipFill>
          <a:blip r:embed="rId3"/>
          <a:stretch>
            <a:fillRect/>
          </a:stretch>
        </p:blipFill>
        <p:spPr>
          <a:xfrm>
            <a:off x="5751967" y="1524000"/>
            <a:ext cx="3209524" cy="3209524"/>
          </a:xfrm>
          <a:prstGeom prst="rect">
            <a:avLst/>
          </a:prstGeom>
        </p:spPr>
      </p:pic>
      <p:sp>
        <p:nvSpPr>
          <p:cNvPr id="10" name="Rectangle 9"/>
          <p:cNvSpPr/>
          <p:nvPr/>
        </p:nvSpPr>
        <p:spPr>
          <a:xfrm>
            <a:off x="226949" y="4876800"/>
            <a:ext cx="8839200" cy="1384995"/>
          </a:xfrm>
          <a:prstGeom prst="rect">
            <a:avLst/>
          </a:prstGeom>
        </p:spPr>
        <p:txBody>
          <a:bodyPr wrap="square">
            <a:spAutoFit/>
          </a:bodyPr>
          <a:lstStyle/>
          <a:p>
            <a:r>
              <a:rPr lang="en-IN" b="1" dirty="0" smtClean="0">
                <a:solidFill>
                  <a:schemeClr val="tx1"/>
                </a:solidFill>
              </a:rPr>
              <a:t>Example Joint </a:t>
            </a:r>
            <a:r>
              <a:rPr lang="en-IN" b="1" dirty="0" err="1" smtClean="0">
                <a:solidFill>
                  <a:schemeClr val="tx1"/>
                </a:solidFill>
              </a:rPr>
              <a:t>Prob.Distribution</a:t>
            </a:r>
            <a:r>
              <a:rPr lang="en-IN" b="1" dirty="0" smtClean="0">
                <a:solidFill>
                  <a:schemeClr val="tx1"/>
                </a:solidFill>
              </a:rPr>
              <a:t> Query : </a:t>
            </a:r>
          </a:p>
          <a:p>
            <a:r>
              <a:rPr lang="en-IN" dirty="0" smtClean="0">
                <a:solidFill>
                  <a:srgbClr val="C00000"/>
                </a:solidFill>
              </a:rPr>
              <a:t>What </a:t>
            </a:r>
            <a:r>
              <a:rPr lang="en-IN" dirty="0">
                <a:solidFill>
                  <a:srgbClr val="C00000"/>
                </a:solidFill>
              </a:rPr>
              <a:t>is the chance that “an ardent fan of cricket who is a parent of two kids, </a:t>
            </a:r>
            <a:r>
              <a:rPr lang="en-IN" dirty="0" smtClean="0">
                <a:solidFill>
                  <a:srgbClr val="C00000"/>
                </a:solidFill>
              </a:rPr>
              <a:t>never misses </a:t>
            </a:r>
            <a:r>
              <a:rPr lang="en-IN" dirty="0">
                <a:solidFill>
                  <a:srgbClr val="C00000"/>
                </a:solidFill>
              </a:rPr>
              <a:t>an IPL match, doesn’t get stressed in work environment, is affected by </a:t>
            </a:r>
            <a:r>
              <a:rPr lang="en-IN" dirty="0" smtClean="0">
                <a:solidFill>
                  <a:srgbClr val="C00000"/>
                </a:solidFill>
              </a:rPr>
              <a:t>viral infection </a:t>
            </a:r>
            <a:r>
              <a:rPr lang="en-IN" dirty="0">
                <a:solidFill>
                  <a:srgbClr val="C00000"/>
                </a:solidFill>
              </a:rPr>
              <a:t>and performs well in the comprehensive </a:t>
            </a:r>
            <a:r>
              <a:rPr lang="en-IN" dirty="0" smtClean="0">
                <a:solidFill>
                  <a:srgbClr val="C00000"/>
                </a:solidFill>
              </a:rPr>
              <a:t>examination”?</a:t>
            </a:r>
          </a:p>
          <a:p>
            <a:r>
              <a:rPr lang="en-IN" b="1" dirty="0" smtClean="0">
                <a:solidFill>
                  <a:schemeClr val="tx1"/>
                </a:solidFill>
              </a:rPr>
              <a:t>D-Seperation:</a:t>
            </a:r>
            <a:r>
              <a:rPr lang="en-US" dirty="0" smtClean="0">
                <a:solidFill>
                  <a:srgbClr val="C00000"/>
                </a:solidFill>
              </a:rPr>
              <a:t>Performance </a:t>
            </a:r>
            <a:r>
              <a:rPr lang="en-US" dirty="0">
                <a:solidFill>
                  <a:srgbClr val="C00000"/>
                </a:solidFill>
              </a:rPr>
              <a:t>of in the examination is independent of stress in </a:t>
            </a:r>
            <a:r>
              <a:rPr lang="en-US" dirty="0" smtClean="0">
                <a:solidFill>
                  <a:srgbClr val="C00000"/>
                </a:solidFill>
              </a:rPr>
              <a:t>work environment </a:t>
            </a:r>
            <a:r>
              <a:rPr lang="en-US" dirty="0">
                <a:solidFill>
                  <a:srgbClr val="C00000"/>
                </a:solidFill>
              </a:rPr>
              <a:t>given its known that the student is affected by viral infection</a:t>
            </a:r>
            <a:endParaRPr lang="en-IN" dirty="0">
              <a:solidFill>
                <a:srgbClr val="C00000"/>
              </a:solidFill>
            </a:endParaRPr>
          </a:p>
        </p:txBody>
      </p:sp>
    </p:spTree>
    <p:extLst>
      <p:ext uri="{BB962C8B-B14F-4D97-AF65-F5344CB8AC3E}">
        <p14:creationId xmlns:p14="http://schemas.microsoft.com/office/powerpoint/2010/main" val="254759820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4586096" y="6626453"/>
            <a:ext cx="4478020" cy="193675"/>
          </a:xfrm>
          <a:prstGeom prst="rect">
            <a:avLst/>
          </a:prstGeom>
        </p:spPr>
        <p:txBody>
          <a:bodyPr vert="horz" wrap="square" lIns="0" tIns="12700" rIns="0" bIns="0" rtlCol="0">
            <a:spAutoFit/>
          </a:bodyPr>
          <a:lstStyle/>
          <a:p>
            <a:pPr marL="12700">
              <a:lnSpc>
                <a:spcPct val="100000"/>
              </a:lnSpc>
              <a:spcBef>
                <a:spcPts val="100"/>
              </a:spcBef>
            </a:pPr>
            <a:r>
              <a:rPr sz="1100" b="1" spc="-5" dirty="0">
                <a:solidFill>
                  <a:srgbClr val="0F1141"/>
                </a:solidFill>
                <a:latin typeface="Arial"/>
                <a:cs typeface="Arial"/>
              </a:rPr>
              <a:t>BITS</a:t>
            </a:r>
            <a:r>
              <a:rPr sz="1100" b="1" dirty="0">
                <a:solidFill>
                  <a:srgbClr val="0F1141"/>
                </a:solidFill>
                <a:latin typeface="Arial"/>
                <a:cs typeface="Arial"/>
              </a:rPr>
              <a:t> </a:t>
            </a:r>
            <a:r>
              <a:rPr sz="1100" spc="-10" dirty="0">
                <a:solidFill>
                  <a:srgbClr val="0F1141"/>
                </a:solidFill>
                <a:latin typeface="Microsoft Sans Serif"/>
                <a:cs typeface="Microsoft Sans Serif"/>
              </a:rPr>
              <a:t>Pilani,</a:t>
            </a:r>
            <a:r>
              <a:rPr sz="1100" spc="40" dirty="0">
                <a:solidFill>
                  <a:srgbClr val="0F1141"/>
                </a:solidFill>
                <a:latin typeface="Microsoft Sans Serif"/>
                <a:cs typeface="Microsoft Sans Serif"/>
              </a:rPr>
              <a:t> </a:t>
            </a:r>
            <a:r>
              <a:rPr sz="1100" spc="-5" dirty="0">
                <a:solidFill>
                  <a:srgbClr val="0F1141"/>
                </a:solidFill>
                <a:latin typeface="Microsoft Sans Serif"/>
                <a:cs typeface="Microsoft Sans Serif"/>
              </a:rPr>
              <a:t>Deemed</a:t>
            </a:r>
            <a:r>
              <a:rPr sz="1100" dirty="0">
                <a:solidFill>
                  <a:srgbClr val="0F1141"/>
                </a:solidFill>
                <a:latin typeface="Microsoft Sans Serif"/>
                <a:cs typeface="Microsoft Sans Serif"/>
              </a:rPr>
              <a:t> to</a:t>
            </a:r>
            <a:r>
              <a:rPr sz="1100" spc="-5" dirty="0">
                <a:solidFill>
                  <a:srgbClr val="0F1141"/>
                </a:solidFill>
                <a:latin typeface="Microsoft Sans Serif"/>
                <a:cs typeface="Microsoft Sans Serif"/>
              </a:rPr>
              <a:t> </a:t>
            </a:r>
            <a:r>
              <a:rPr sz="1100" dirty="0">
                <a:solidFill>
                  <a:srgbClr val="0F1141"/>
                </a:solidFill>
                <a:latin typeface="Microsoft Sans Serif"/>
                <a:cs typeface="Microsoft Sans Serif"/>
              </a:rPr>
              <a:t>be</a:t>
            </a:r>
            <a:r>
              <a:rPr sz="1100" spc="5" dirty="0">
                <a:solidFill>
                  <a:srgbClr val="0F1141"/>
                </a:solidFill>
                <a:latin typeface="Microsoft Sans Serif"/>
                <a:cs typeface="Microsoft Sans Serif"/>
              </a:rPr>
              <a:t> </a:t>
            </a:r>
            <a:r>
              <a:rPr sz="1100" spc="-5" dirty="0">
                <a:solidFill>
                  <a:srgbClr val="0F1141"/>
                </a:solidFill>
                <a:latin typeface="Microsoft Sans Serif"/>
                <a:cs typeface="Microsoft Sans Serif"/>
              </a:rPr>
              <a:t>University</a:t>
            </a:r>
            <a:r>
              <a:rPr sz="1100" spc="35" dirty="0">
                <a:solidFill>
                  <a:srgbClr val="0F1141"/>
                </a:solidFill>
                <a:latin typeface="Microsoft Sans Serif"/>
                <a:cs typeface="Microsoft Sans Serif"/>
              </a:rPr>
              <a:t> </a:t>
            </a:r>
            <a:r>
              <a:rPr sz="1100" spc="-5" dirty="0">
                <a:solidFill>
                  <a:srgbClr val="0F1141"/>
                </a:solidFill>
                <a:latin typeface="Microsoft Sans Serif"/>
                <a:cs typeface="Microsoft Sans Serif"/>
              </a:rPr>
              <a:t>under</a:t>
            </a:r>
            <a:r>
              <a:rPr sz="1100" dirty="0">
                <a:solidFill>
                  <a:srgbClr val="0F1141"/>
                </a:solidFill>
                <a:latin typeface="Microsoft Sans Serif"/>
                <a:cs typeface="Microsoft Sans Serif"/>
              </a:rPr>
              <a:t> </a:t>
            </a:r>
            <a:r>
              <a:rPr sz="1100" spc="-5" dirty="0">
                <a:solidFill>
                  <a:srgbClr val="0F1141"/>
                </a:solidFill>
                <a:latin typeface="Microsoft Sans Serif"/>
                <a:cs typeface="Microsoft Sans Serif"/>
              </a:rPr>
              <a:t>Section</a:t>
            </a:r>
            <a:r>
              <a:rPr sz="1100" spc="10" dirty="0">
                <a:solidFill>
                  <a:srgbClr val="0F1141"/>
                </a:solidFill>
                <a:latin typeface="Microsoft Sans Serif"/>
                <a:cs typeface="Microsoft Sans Serif"/>
              </a:rPr>
              <a:t> </a:t>
            </a:r>
            <a:r>
              <a:rPr sz="1100" dirty="0">
                <a:solidFill>
                  <a:srgbClr val="0F1141"/>
                </a:solidFill>
                <a:latin typeface="Microsoft Sans Serif"/>
                <a:cs typeface="Microsoft Sans Serif"/>
              </a:rPr>
              <a:t>3</a:t>
            </a:r>
            <a:r>
              <a:rPr sz="1100" spc="10" dirty="0">
                <a:solidFill>
                  <a:srgbClr val="0F1141"/>
                </a:solidFill>
                <a:latin typeface="Microsoft Sans Serif"/>
                <a:cs typeface="Microsoft Sans Serif"/>
              </a:rPr>
              <a:t> </a:t>
            </a:r>
            <a:r>
              <a:rPr sz="1100" dirty="0">
                <a:solidFill>
                  <a:srgbClr val="0F1141"/>
                </a:solidFill>
                <a:latin typeface="Microsoft Sans Serif"/>
                <a:cs typeface="Microsoft Sans Serif"/>
              </a:rPr>
              <a:t>of </a:t>
            </a:r>
            <a:r>
              <a:rPr sz="1100" spc="-5" dirty="0">
                <a:solidFill>
                  <a:srgbClr val="0F1141"/>
                </a:solidFill>
                <a:latin typeface="Microsoft Sans Serif"/>
                <a:cs typeface="Microsoft Sans Serif"/>
              </a:rPr>
              <a:t>UGC</a:t>
            </a:r>
            <a:r>
              <a:rPr sz="1100" spc="5" dirty="0">
                <a:solidFill>
                  <a:srgbClr val="0F1141"/>
                </a:solidFill>
                <a:latin typeface="Microsoft Sans Serif"/>
                <a:cs typeface="Microsoft Sans Serif"/>
              </a:rPr>
              <a:t> </a:t>
            </a:r>
            <a:r>
              <a:rPr sz="1100" dirty="0">
                <a:solidFill>
                  <a:srgbClr val="0F1141"/>
                </a:solidFill>
                <a:latin typeface="Microsoft Sans Serif"/>
                <a:cs typeface="Microsoft Sans Serif"/>
              </a:rPr>
              <a:t>Act,</a:t>
            </a:r>
            <a:r>
              <a:rPr sz="1100" spc="5" dirty="0">
                <a:solidFill>
                  <a:srgbClr val="0F1141"/>
                </a:solidFill>
                <a:latin typeface="Microsoft Sans Serif"/>
                <a:cs typeface="Microsoft Sans Serif"/>
              </a:rPr>
              <a:t> </a:t>
            </a:r>
            <a:r>
              <a:rPr sz="1100" dirty="0">
                <a:solidFill>
                  <a:srgbClr val="0F1141"/>
                </a:solidFill>
                <a:latin typeface="Microsoft Sans Serif"/>
                <a:cs typeface="Microsoft Sans Serif"/>
              </a:rPr>
              <a:t>1956</a:t>
            </a:r>
            <a:endParaRPr sz="1100">
              <a:latin typeface="Microsoft Sans Serif"/>
              <a:cs typeface="Microsoft Sans Serif"/>
            </a:endParaRPr>
          </a:p>
        </p:txBody>
      </p:sp>
      <p:grpSp>
        <p:nvGrpSpPr>
          <p:cNvPr id="3" name="object 3"/>
          <p:cNvGrpSpPr/>
          <p:nvPr/>
        </p:nvGrpSpPr>
        <p:grpSpPr>
          <a:xfrm>
            <a:off x="2083307" y="6550152"/>
            <a:ext cx="7061200" cy="48895"/>
            <a:chOff x="2083307" y="6550152"/>
            <a:chExt cx="7061200" cy="48895"/>
          </a:xfrm>
        </p:grpSpPr>
        <p:sp>
          <p:nvSpPr>
            <p:cNvPr id="4" name="object 4"/>
            <p:cNvSpPr/>
            <p:nvPr/>
          </p:nvSpPr>
          <p:spPr>
            <a:xfrm>
              <a:off x="4629911" y="6550152"/>
              <a:ext cx="2329180" cy="48895"/>
            </a:xfrm>
            <a:custGeom>
              <a:avLst/>
              <a:gdLst/>
              <a:ahLst/>
              <a:cxnLst/>
              <a:rect l="l" t="t" r="r" b="b"/>
              <a:pathLst>
                <a:path w="2329179" h="48895">
                  <a:moveTo>
                    <a:pt x="2328672" y="0"/>
                  </a:moveTo>
                  <a:lnTo>
                    <a:pt x="0" y="0"/>
                  </a:lnTo>
                  <a:lnTo>
                    <a:pt x="0" y="48768"/>
                  </a:lnTo>
                  <a:lnTo>
                    <a:pt x="2328672" y="48768"/>
                  </a:lnTo>
                  <a:lnTo>
                    <a:pt x="2328672" y="0"/>
                  </a:lnTo>
                  <a:close/>
                </a:path>
              </a:pathLst>
            </a:custGeom>
            <a:solidFill>
              <a:srgbClr val="76C2E4"/>
            </a:solidFill>
          </p:spPr>
          <p:txBody>
            <a:bodyPr wrap="square" lIns="0" tIns="0" rIns="0" bIns="0" rtlCol="0"/>
            <a:lstStyle/>
            <a:p>
              <a:endParaRPr/>
            </a:p>
          </p:txBody>
        </p:sp>
        <p:sp>
          <p:nvSpPr>
            <p:cNvPr id="5" name="object 5"/>
            <p:cNvSpPr/>
            <p:nvPr/>
          </p:nvSpPr>
          <p:spPr>
            <a:xfrm>
              <a:off x="6908292" y="6550152"/>
              <a:ext cx="2235835" cy="45720"/>
            </a:xfrm>
            <a:custGeom>
              <a:avLst/>
              <a:gdLst/>
              <a:ahLst/>
              <a:cxnLst/>
              <a:rect l="l" t="t" r="r" b="b"/>
              <a:pathLst>
                <a:path w="2235834" h="45720">
                  <a:moveTo>
                    <a:pt x="2235707" y="0"/>
                  </a:moveTo>
                  <a:lnTo>
                    <a:pt x="0" y="0"/>
                  </a:lnTo>
                  <a:lnTo>
                    <a:pt x="0" y="45720"/>
                  </a:lnTo>
                  <a:lnTo>
                    <a:pt x="2235707" y="45720"/>
                  </a:lnTo>
                  <a:lnTo>
                    <a:pt x="2235707" y="0"/>
                  </a:lnTo>
                  <a:close/>
                </a:path>
              </a:pathLst>
            </a:custGeom>
            <a:solidFill>
              <a:srgbClr val="E21C23"/>
            </a:solidFill>
          </p:spPr>
          <p:txBody>
            <a:bodyPr wrap="square" lIns="0" tIns="0" rIns="0" bIns="0" rtlCol="0"/>
            <a:lstStyle/>
            <a:p>
              <a:endParaRPr/>
            </a:p>
          </p:txBody>
        </p:sp>
        <p:sp>
          <p:nvSpPr>
            <p:cNvPr id="6" name="object 6"/>
            <p:cNvSpPr/>
            <p:nvPr/>
          </p:nvSpPr>
          <p:spPr>
            <a:xfrm>
              <a:off x="2083307" y="6550152"/>
              <a:ext cx="2580640" cy="48895"/>
            </a:xfrm>
            <a:custGeom>
              <a:avLst/>
              <a:gdLst/>
              <a:ahLst/>
              <a:cxnLst/>
              <a:rect l="l" t="t" r="r" b="b"/>
              <a:pathLst>
                <a:path w="2580640" h="48895">
                  <a:moveTo>
                    <a:pt x="2580132" y="0"/>
                  </a:moveTo>
                  <a:lnTo>
                    <a:pt x="0" y="0"/>
                  </a:lnTo>
                  <a:lnTo>
                    <a:pt x="0" y="48768"/>
                  </a:lnTo>
                  <a:lnTo>
                    <a:pt x="2580132" y="48768"/>
                  </a:lnTo>
                  <a:lnTo>
                    <a:pt x="2580132" y="0"/>
                  </a:lnTo>
                  <a:close/>
                </a:path>
              </a:pathLst>
            </a:custGeom>
            <a:solidFill>
              <a:srgbClr val="FBAF17"/>
            </a:solidFill>
          </p:spPr>
          <p:txBody>
            <a:bodyPr wrap="square" lIns="0" tIns="0" rIns="0" bIns="0" rtlCol="0"/>
            <a:lstStyle/>
            <a:p>
              <a:endParaRPr/>
            </a:p>
          </p:txBody>
        </p:sp>
        <p:sp>
          <p:nvSpPr>
            <p:cNvPr id="7" name="object 7"/>
            <p:cNvSpPr/>
            <p:nvPr/>
          </p:nvSpPr>
          <p:spPr>
            <a:xfrm>
              <a:off x="4495800" y="6553200"/>
              <a:ext cx="2329180" cy="45720"/>
            </a:xfrm>
            <a:custGeom>
              <a:avLst/>
              <a:gdLst/>
              <a:ahLst/>
              <a:cxnLst/>
              <a:rect l="l" t="t" r="r" b="b"/>
              <a:pathLst>
                <a:path w="2329179" h="45720">
                  <a:moveTo>
                    <a:pt x="2328672" y="0"/>
                  </a:moveTo>
                  <a:lnTo>
                    <a:pt x="0" y="0"/>
                  </a:lnTo>
                  <a:lnTo>
                    <a:pt x="0" y="45720"/>
                  </a:lnTo>
                  <a:lnTo>
                    <a:pt x="2328672" y="45720"/>
                  </a:lnTo>
                  <a:lnTo>
                    <a:pt x="2328672" y="0"/>
                  </a:lnTo>
                  <a:close/>
                </a:path>
              </a:pathLst>
            </a:custGeom>
            <a:solidFill>
              <a:srgbClr val="76C2E4"/>
            </a:solidFill>
          </p:spPr>
          <p:txBody>
            <a:bodyPr wrap="square" lIns="0" tIns="0" rIns="0" bIns="0" rtlCol="0"/>
            <a:lstStyle/>
            <a:p>
              <a:endParaRPr/>
            </a:p>
          </p:txBody>
        </p:sp>
        <p:sp>
          <p:nvSpPr>
            <p:cNvPr id="8" name="object 8"/>
            <p:cNvSpPr/>
            <p:nvPr/>
          </p:nvSpPr>
          <p:spPr>
            <a:xfrm>
              <a:off x="2133599" y="6553200"/>
              <a:ext cx="2362200" cy="45720"/>
            </a:xfrm>
            <a:custGeom>
              <a:avLst/>
              <a:gdLst/>
              <a:ahLst/>
              <a:cxnLst/>
              <a:rect l="l" t="t" r="r" b="b"/>
              <a:pathLst>
                <a:path w="2362200" h="45720">
                  <a:moveTo>
                    <a:pt x="2362200" y="0"/>
                  </a:moveTo>
                  <a:lnTo>
                    <a:pt x="0" y="0"/>
                  </a:lnTo>
                  <a:lnTo>
                    <a:pt x="0" y="45720"/>
                  </a:lnTo>
                  <a:lnTo>
                    <a:pt x="2362200" y="45720"/>
                  </a:lnTo>
                  <a:lnTo>
                    <a:pt x="2362200" y="0"/>
                  </a:lnTo>
                  <a:close/>
                </a:path>
              </a:pathLst>
            </a:custGeom>
            <a:solidFill>
              <a:srgbClr val="FBAF17"/>
            </a:solidFill>
          </p:spPr>
          <p:txBody>
            <a:bodyPr wrap="square" lIns="0" tIns="0" rIns="0" bIns="0" rtlCol="0"/>
            <a:lstStyle/>
            <a:p>
              <a:endParaRPr/>
            </a:p>
          </p:txBody>
        </p:sp>
        <p:sp>
          <p:nvSpPr>
            <p:cNvPr id="9" name="object 9"/>
            <p:cNvSpPr/>
            <p:nvPr/>
          </p:nvSpPr>
          <p:spPr>
            <a:xfrm>
              <a:off x="6815327" y="6553200"/>
              <a:ext cx="2329180" cy="45720"/>
            </a:xfrm>
            <a:custGeom>
              <a:avLst/>
              <a:gdLst/>
              <a:ahLst/>
              <a:cxnLst/>
              <a:rect l="l" t="t" r="r" b="b"/>
              <a:pathLst>
                <a:path w="2329179" h="45720">
                  <a:moveTo>
                    <a:pt x="2328672" y="0"/>
                  </a:moveTo>
                  <a:lnTo>
                    <a:pt x="0" y="0"/>
                  </a:lnTo>
                  <a:lnTo>
                    <a:pt x="0" y="45720"/>
                  </a:lnTo>
                  <a:lnTo>
                    <a:pt x="2328672" y="45720"/>
                  </a:lnTo>
                  <a:lnTo>
                    <a:pt x="2328672" y="0"/>
                  </a:lnTo>
                  <a:close/>
                </a:path>
              </a:pathLst>
            </a:custGeom>
            <a:solidFill>
              <a:srgbClr val="FF0000"/>
            </a:solidFill>
          </p:spPr>
          <p:txBody>
            <a:bodyPr wrap="square" lIns="0" tIns="0" rIns="0" bIns="0" rtlCol="0"/>
            <a:lstStyle/>
            <a:p>
              <a:endParaRPr/>
            </a:p>
          </p:txBody>
        </p:sp>
      </p:grpSp>
      <p:pic>
        <p:nvPicPr>
          <p:cNvPr id="10" name="object 10"/>
          <p:cNvPicPr/>
          <p:nvPr/>
        </p:nvPicPr>
        <p:blipFill>
          <a:blip r:embed="rId2" cstate="print"/>
          <a:stretch>
            <a:fillRect/>
          </a:stretch>
        </p:blipFill>
        <p:spPr>
          <a:xfrm>
            <a:off x="6629400" y="0"/>
            <a:ext cx="2193036" cy="691896"/>
          </a:xfrm>
          <a:prstGeom prst="rect">
            <a:avLst/>
          </a:prstGeom>
        </p:spPr>
      </p:pic>
      <p:grpSp>
        <p:nvGrpSpPr>
          <p:cNvPr id="11" name="object 11"/>
          <p:cNvGrpSpPr/>
          <p:nvPr/>
        </p:nvGrpSpPr>
        <p:grpSpPr>
          <a:xfrm>
            <a:off x="0" y="1295400"/>
            <a:ext cx="7010400" cy="45720"/>
            <a:chOff x="0" y="1295400"/>
            <a:chExt cx="7010400" cy="45720"/>
          </a:xfrm>
        </p:grpSpPr>
        <p:sp>
          <p:nvSpPr>
            <p:cNvPr id="12" name="object 12"/>
            <p:cNvSpPr/>
            <p:nvPr/>
          </p:nvSpPr>
          <p:spPr>
            <a:xfrm>
              <a:off x="2362200" y="1295400"/>
              <a:ext cx="2329180" cy="45720"/>
            </a:xfrm>
            <a:custGeom>
              <a:avLst/>
              <a:gdLst/>
              <a:ahLst/>
              <a:cxnLst/>
              <a:rect l="l" t="t" r="r" b="b"/>
              <a:pathLst>
                <a:path w="2329179" h="45719">
                  <a:moveTo>
                    <a:pt x="2328672" y="0"/>
                  </a:moveTo>
                  <a:lnTo>
                    <a:pt x="0" y="0"/>
                  </a:lnTo>
                  <a:lnTo>
                    <a:pt x="0" y="45720"/>
                  </a:lnTo>
                  <a:lnTo>
                    <a:pt x="2328672" y="45720"/>
                  </a:lnTo>
                  <a:lnTo>
                    <a:pt x="2328672" y="0"/>
                  </a:lnTo>
                  <a:close/>
                </a:path>
              </a:pathLst>
            </a:custGeom>
            <a:solidFill>
              <a:srgbClr val="76C2E4"/>
            </a:solidFill>
          </p:spPr>
          <p:txBody>
            <a:bodyPr wrap="square" lIns="0" tIns="0" rIns="0" bIns="0" rtlCol="0"/>
            <a:lstStyle/>
            <a:p>
              <a:endParaRPr/>
            </a:p>
          </p:txBody>
        </p:sp>
        <p:sp>
          <p:nvSpPr>
            <p:cNvPr id="13" name="object 13"/>
            <p:cNvSpPr/>
            <p:nvPr/>
          </p:nvSpPr>
          <p:spPr>
            <a:xfrm>
              <a:off x="0" y="1295400"/>
              <a:ext cx="2362200" cy="45720"/>
            </a:xfrm>
            <a:custGeom>
              <a:avLst/>
              <a:gdLst/>
              <a:ahLst/>
              <a:cxnLst/>
              <a:rect l="l" t="t" r="r" b="b"/>
              <a:pathLst>
                <a:path w="2362200" h="45719">
                  <a:moveTo>
                    <a:pt x="2362200" y="0"/>
                  </a:moveTo>
                  <a:lnTo>
                    <a:pt x="0" y="0"/>
                  </a:lnTo>
                  <a:lnTo>
                    <a:pt x="0" y="45720"/>
                  </a:lnTo>
                  <a:lnTo>
                    <a:pt x="2362200" y="45720"/>
                  </a:lnTo>
                  <a:lnTo>
                    <a:pt x="2362200" y="0"/>
                  </a:lnTo>
                  <a:close/>
                </a:path>
              </a:pathLst>
            </a:custGeom>
            <a:solidFill>
              <a:srgbClr val="FBAF17"/>
            </a:solidFill>
          </p:spPr>
          <p:txBody>
            <a:bodyPr wrap="square" lIns="0" tIns="0" rIns="0" bIns="0" rtlCol="0"/>
            <a:lstStyle/>
            <a:p>
              <a:endParaRPr/>
            </a:p>
          </p:txBody>
        </p:sp>
        <p:sp>
          <p:nvSpPr>
            <p:cNvPr id="14" name="object 14"/>
            <p:cNvSpPr/>
            <p:nvPr/>
          </p:nvSpPr>
          <p:spPr>
            <a:xfrm>
              <a:off x="4681728" y="1295400"/>
              <a:ext cx="2329180" cy="45720"/>
            </a:xfrm>
            <a:custGeom>
              <a:avLst/>
              <a:gdLst/>
              <a:ahLst/>
              <a:cxnLst/>
              <a:rect l="l" t="t" r="r" b="b"/>
              <a:pathLst>
                <a:path w="2329179" h="45719">
                  <a:moveTo>
                    <a:pt x="2328672" y="0"/>
                  </a:moveTo>
                  <a:lnTo>
                    <a:pt x="0" y="0"/>
                  </a:lnTo>
                  <a:lnTo>
                    <a:pt x="0" y="45720"/>
                  </a:lnTo>
                  <a:lnTo>
                    <a:pt x="2328672" y="45720"/>
                  </a:lnTo>
                  <a:lnTo>
                    <a:pt x="2328672" y="0"/>
                  </a:lnTo>
                  <a:close/>
                </a:path>
              </a:pathLst>
            </a:custGeom>
            <a:solidFill>
              <a:srgbClr val="FF0000"/>
            </a:solidFill>
          </p:spPr>
          <p:txBody>
            <a:bodyPr wrap="square" lIns="0" tIns="0" rIns="0" bIns="0" rtlCol="0"/>
            <a:lstStyle/>
            <a:p>
              <a:endParaRPr/>
            </a:p>
          </p:txBody>
        </p:sp>
      </p:grpSp>
      <p:sp>
        <p:nvSpPr>
          <p:cNvPr id="15" name="object 15"/>
          <p:cNvSpPr txBox="1"/>
          <p:nvPr/>
        </p:nvSpPr>
        <p:spPr>
          <a:xfrm>
            <a:off x="444500" y="3564458"/>
            <a:ext cx="6296025" cy="300355"/>
          </a:xfrm>
          <a:prstGeom prst="rect">
            <a:avLst/>
          </a:prstGeom>
        </p:spPr>
        <p:txBody>
          <a:bodyPr vert="horz" wrap="square" lIns="0" tIns="12700" rIns="0" bIns="0" rtlCol="0">
            <a:spAutoFit/>
          </a:bodyPr>
          <a:lstStyle/>
          <a:p>
            <a:pPr marL="12700">
              <a:lnSpc>
                <a:spcPct val="100000"/>
              </a:lnSpc>
              <a:spcBef>
                <a:spcPts val="100"/>
              </a:spcBef>
            </a:pPr>
            <a:r>
              <a:rPr sz="1800" b="1" spc="-5" dirty="0">
                <a:latin typeface="Calibri"/>
                <a:cs typeface="Calibri"/>
              </a:rPr>
              <a:t>Required</a:t>
            </a:r>
            <a:r>
              <a:rPr sz="1800" b="1" spc="-30" dirty="0">
                <a:latin typeface="Calibri"/>
                <a:cs typeface="Calibri"/>
              </a:rPr>
              <a:t> </a:t>
            </a:r>
            <a:r>
              <a:rPr sz="1800" b="1" spc="-5" dirty="0">
                <a:latin typeface="Calibri"/>
                <a:cs typeface="Calibri"/>
              </a:rPr>
              <a:t>Reading:</a:t>
            </a:r>
            <a:r>
              <a:rPr sz="1800" b="1" spc="385" dirty="0">
                <a:latin typeface="Calibri"/>
                <a:cs typeface="Calibri"/>
              </a:rPr>
              <a:t> </a:t>
            </a:r>
            <a:r>
              <a:rPr sz="1800" dirty="0">
                <a:latin typeface="Calibri"/>
                <a:cs typeface="Calibri"/>
              </a:rPr>
              <a:t>AIMA</a:t>
            </a:r>
            <a:r>
              <a:rPr sz="1800" spc="-10" dirty="0">
                <a:latin typeface="Calibri"/>
                <a:cs typeface="Calibri"/>
              </a:rPr>
              <a:t> </a:t>
            </a:r>
            <a:r>
              <a:rPr sz="1800" dirty="0">
                <a:latin typeface="Calibri"/>
                <a:cs typeface="Calibri"/>
              </a:rPr>
              <a:t>-</a:t>
            </a:r>
            <a:r>
              <a:rPr sz="1800" spc="10" dirty="0">
                <a:latin typeface="Calibri"/>
                <a:cs typeface="Calibri"/>
              </a:rPr>
              <a:t> </a:t>
            </a:r>
            <a:r>
              <a:rPr sz="1800" spc="-5" dirty="0">
                <a:latin typeface="Microsoft Sans Serif"/>
                <a:cs typeface="Microsoft Sans Serif"/>
              </a:rPr>
              <a:t>Chapter</a:t>
            </a:r>
            <a:r>
              <a:rPr sz="1800" spc="35" dirty="0">
                <a:latin typeface="Microsoft Sans Serif"/>
                <a:cs typeface="Microsoft Sans Serif"/>
              </a:rPr>
              <a:t> </a:t>
            </a:r>
            <a:r>
              <a:rPr sz="1800" spc="-5" dirty="0">
                <a:latin typeface="Microsoft Sans Serif"/>
                <a:cs typeface="Microsoft Sans Serif"/>
              </a:rPr>
              <a:t>#15.1,</a:t>
            </a:r>
            <a:r>
              <a:rPr sz="1800" spc="25" dirty="0">
                <a:latin typeface="Microsoft Sans Serif"/>
                <a:cs typeface="Microsoft Sans Serif"/>
              </a:rPr>
              <a:t> </a:t>
            </a:r>
            <a:r>
              <a:rPr sz="1800" spc="-5" dirty="0">
                <a:latin typeface="Microsoft Sans Serif"/>
                <a:cs typeface="Microsoft Sans Serif"/>
              </a:rPr>
              <a:t>#15.2,</a:t>
            </a:r>
            <a:r>
              <a:rPr sz="1800" spc="20" dirty="0">
                <a:latin typeface="Microsoft Sans Serif"/>
                <a:cs typeface="Microsoft Sans Serif"/>
              </a:rPr>
              <a:t> </a:t>
            </a:r>
            <a:r>
              <a:rPr sz="1800" spc="-5" dirty="0">
                <a:latin typeface="Microsoft Sans Serif"/>
                <a:cs typeface="Microsoft Sans Serif"/>
              </a:rPr>
              <a:t>#15.3,</a:t>
            </a:r>
            <a:r>
              <a:rPr sz="1800" spc="40" dirty="0">
                <a:latin typeface="Microsoft Sans Serif"/>
                <a:cs typeface="Microsoft Sans Serif"/>
              </a:rPr>
              <a:t> </a:t>
            </a:r>
            <a:r>
              <a:rPr sz="1800" spc="-5" dirty="0">
                <a:latin typeface="Microsoft Sans Serif"/>
                <a:cs typeface="Microsoft Sans Serif"/>
              </a:rPr>
              <a:t>#20.3.3</a:t>
            </a:r>
            <a:endParaRPr sz="1800">
              <a:latin typeface="Microsoft Sans Serif"/>
              <a:cs typeface="Microsoft Sans Serif"/>
            </a:endParaRPr>
          </a:p>
        </p:txBody>
      </p:sp>
      <p:sp>
        <p:nvSpPr>
          <p:cNvPr id="16" name="object 16"/>
          <p:cNvSpPr txBox="1"/>
          <p:nvPr/>
        </p:nvSpPr>
        <p:spPr>
          <a:xfrm>
            <a:off x="444500" y="5238750"/>
            <a:ext cx="8253730" cy="822325"/>
          </a:xfrm>
          <a:prstGeom prst="rect">
            <a:avLst/>
          </a:prstGeom>
        </p:spPr>
        <p:txBody>
          <a:bodyPr vert="horz" wrap="square" lIns="0" tIns="12700" rIns="0" bIns="0" rtlCol="0">
            <a:spAutoFit/>
          </a:bodyPr>
          <a:lstStyle/>
          <a:p>
            <a:pPr marL="5264785">
              <a:lnSpc>
                <a:spcPct val="100000"/>
              </a:lnSpc>
              <a:spcBef>
                <a:spcPts val="100"/>
              </a:spcBef>
            </a:pPr>
            <a:r>
              <a:rPr sz="1800" spc="-5" dirty="0">
                <a:latin typeface="Calibri"/>
                <a:cs typeface="Calibri"/>
              </a:rPr>
              <a:t>Thank</a:t>
            </a:r>
            <a:r>
              <a:rPr sz="1800" spc="-15" dirty="0">
                <a:latin typeface="Calibri"/>
                <a:cs typeface="Calibri"/>
              </a:rPr>
              <a:t> </a:t>
            </a:r>
            <a:r>
              <a:rPr sz="1800" spc="-5" dirty="0">
                <a:latin typeface="Calibri"/>
                <a:cs typeface="Calibri"/>
              </a:rPr>
              <a:t>You for</a:t>
            </a:r>
            <a:r>
              <a:rPr sz="1800" spc="-15" dirty="0">
                <a:latin typeface="Calibri"/>
                <a:cs typeface="Calibri"/>
              </a:rPr>
              <a:t> </a:t>
            </a:r>
            <a:r>
              <a:rPr sz="1800" dirty="0">
                <a:latin typeface="Calibri"/>
                <a:cs typeface="Calibri"/>
              </a:rPr>
              <a:t>all</a:t>
            </a:r>
            <a:r>
              <a:rPr sz="1800" spc="-15" dirty="0">
                <a:latin typeface="Calibri"/>
                <a:cs typeface="Calibri"/>
              </a:rPr>
              <a:t> </a:t>
            </a:r>
            <a:r>
              <a:rPr sz="1800" dirty="0">
                <a:latin typeface="Calibri"/>
                <a:cs typeface="Calibri"/>
              </a:rPr>
              <a:t>your </a:t>
            </a:r>
            <a:r>
              <a:rPr sz="1800" spc="-5" dirty="0">
                <a:latin typeface="Calibri"/>
                <a:cs typeface="Calibri"/>
              </a:rPr>
              <a:t>Attention</a:t>
            </a:r>
            <a:endParaRPr sz="1800">
              <a:latin typeface="Calibri"/>
              <a:cs typeface="Calibri"/>
            </a:endParaRPr>
          </a:p>
          <a:p>
            <a:pPr>
              <a:lnSpc>
                <a:spcPct val="100000"/>
              </a:lnSpc>
              <a:spcBef>
                <a:spcPts val="55"/>
              </a:spcBef>
            </a:pPr>
            <a:endParaRPr sz="1750">
              <a:latin typeface="Calibri"/>
              <a:cs typeface="Calibri"/>
            </a:endParaRPr>
          </a:p>
          <a:p>
            <a:pPr marL="12700">
              <a:lnSpc>
                <a:spcPct val="100000"/>
              </a:lnSpc>
            </a:pPr>
            <a:r>
              <a:rPr sz="1600" spc="-5" dirty="0">
                <a:solidFill>
                  <a:srgbClr val="FF0000"/>
                </a:solidFill>
                <a:latin typeface="Calibri"/>
                <a:cs typeface="Calibri"/>
              </a:rPr>
              <a:t>Note</a:t>
            </a:r>
            <a:r>
              <a:rPr sz="1600" spc="15" dirty="0">
                <a:solidFill>
                  <a:srgbClr val="FF0000"/>
                </a:solidFill>
                <a:latin typeface="Calibri"/>
                <a:cs typeface="Calibri"/>
              </a:rPr>
              <a:t> </a:t>
            </a:r>
            <a:r>
              <a:rPr sz="1600" spc="-5" dirty="0">
                <a:solidFill>
                  <a:srgbClr val="FF0000"/>
                </a:solidFill>
                <a:latin typeface="Calibri"/>
                <a:cs typeface="Calibri"/>
              </a:rPr>
              <a:t>:</a:t>
            </a:r>
            <a:r>
              <a:rPr sz="1600" dirty="0">
                <a:solidFill>
                  <a:srgbClr val="FF0000"/>
                </a:solidFill>
                <a:latin typeface="Calibri"/>
                <a:cs typeface="Calibri"/>
              </a:rPr>
              <a:t> </a:t>
            </a:r>
            <a:r>
              <a:rPr sz="1600" spc="-10" dirty="0">
                <a:solidFill>
                  <a:srgbClr val="FF0000"/>
                </a:solidFill>
                <a:latin typeface="Calibri"/>
                <a:cs typeface="Calibri"/>
              </a:rPr>
              <a:t>Some</a:t>
            </a:r>
            <a:r>
              <a:rPr sz="1600" spc="20" dirty="0">
                <a:solidFill>
                  <a:srgbClr val="FF0000"/>
                </a:solidFill>
                <a:latin typeface="Calibri"/>
                <a:cs typeface="Calibri"/>
              </a:rPr>
              <a:t> </a:t>
            </a:r>
            <a:r>
              <a:rPr sz="1600" spc="-5" dirty="0">
                <a:solidFill>
                  <a:srgbClr val="FF0000"/>
                </a:solidFill>
                <a:latin typeface="Calibri"/>
                <a:cs typeface="Calibri"/>
              </a:rPr>
              <a:t>of</a:t>
            </a:r>
            <a:r>
              <a:rPr sz="1600" spc="10" dirty="0">
                <a:solidFill>
                  <a:srgbClr val="FF0000"/>
                </a:solidFill>
                <a:latin typeface="Calibri"/>
                <a:cs typeface="Calibri"/>
              </a:rPr>
              <a:t> </a:t>
            </a:r>
            <a:r>
              <a:rPr sz="1600" spc="-5" dirty="0">
                <a:solidFill>
                  <a:srgbClr val="FF0000"/>
                </a:solidFill>
                <a:latin typeface="Calibri"/>
                <a:cs typeface="Calibri"/>
              </a:rPr>
              <a:t>the</a:t>
            </a:r>
            <a:r>
              <a:rPr sz="1600" dirty="0">
                <a:solidFill>
                  <a:srgbClr val="FF0000"/>
                </a:solidFill>
                <a:latin typeface="Calibri"/>
                <a:cs typeface="Calibri"/>
              </a:rPr>
              <a:t> </a:t>
            </a:r>
            <a:r>
              <a:rPr sz="1600" spc="-5" dirty="0">
                <a:solidFill>
                  <a:srgbClr val="FF0000"/>
                </a:solidFill>
                <a:latin typeface="Calibri"/>
                <a:cs typeface="Calibri"/>
              </a:rPr>
              <a:t>slides</a:t>
            </a:r>
            <a:r>
              <a:rPr sz="1600" spc="-15" dirty="0">
                <a:solidFill>
                  <a:srgbClr val="FF0000"/>
                </a:solidFill>
                <a:latin typeface="Calibri"/>
                <a:cs typeface="Calibri"/>
              </a:rPr>
              <a:t> </a:t>
            </a:r>
            <a:r>
              <a:rPr sz="1600" spc="-5" dirty="0">
                <a:solidFill>
                  <a:srgbClr val="FF0000"/>
                </a:solidFill>
                <a:latin typeface="Calibri"/>
                <a:cs typeface="Calibri"/>
              </a:rPr>
              <a:t>are</a:t>
            </a:r>
            <a:r>
              <a:rPr sz="1600" spc="20" dirty="0">
                <a:solidFill>
                  <a:srgbClr val="FF0000"/>
                </a:solidFill>
                <a:latin typeface="Calibri"/>
                <a:cs typeface="Calibri"/>
              </a:rPr>
              <a:t> </a:t>
            </a:r>
            <a:r>
              <a:rPr sz="1600" spc="-5" dirty="0">
                <a:solidFill>
                  <a:srgbClr val="FF0000"/>
                </a:solidFill>
                <a:latin typeface="Calibri"/>
                <a:cs typeface="Calibri"/>
              </a:rPr>
              <a:t>adopted</a:t>
            </a:r>
            <a:r>
              <a:rPr sz="1600" dirty="0">
                <a:solidFill>
                  <a:srgbClr val="FF0000"/>
                </a:solidFill>
                <a:latin typeface="Calibri"/>
                <a:cs typeface="Calibri"/>
              </a:rPr>
              <a:t> </a:t>
            </a:r>
            <a:r>
              <a:rPr sz="1600" spc="-10" dirty="0">
                <a:solidFill>
                  <a:srgbClr val="FF0000"/>
                </a:solidFill>
                <a:latin typeface="Calibri"/>
                <a:cs typeface="Calibri"/>
              </a:rPr>
              <a:t>from</a:t>
            </a:r>
            <a:r>
              <a:rPr sz="1600" spc="20" dirty="0">
                <a:solidFill>
                  <a:srgbClr val="FF0000"/>
                </a:solidFill>
                <a:latin typeface="Calibri"/>
                <a:cs typeface="Calibri"/>
              </a:rPr>
              <a:t> </a:t>
            </a:r>
            <a:r>
              <a:rPr sz="1600" spc="-5" dirty="0">
                <a:solidFill>
                  <a:srgbClr val="FF0000"/>
                </a:solidFill>
                <a:latin typeface="Calibri"/>
                <a:cs typeface="Calibri"/>
              </a:rPr>
              <a:t>AIMA</a:t>
            </a:r>
            <a:r>
              <a:rPr sz="1600" spc="-15" dirty="0">
                <a:solidFill>
                  <a:srgbClr val="FF0000"/>
                </a:solidFill>
                <a:latin typeface="Calibri"/>
                <a:cs typeface="Calibri"/>
              </a:rPr>
              <a:t> </a:t>
            </a:r>
            <a:r>
              <a:rPr sz="1600" spc="-5" dirty="0">
                <a:solidFill>
                  <a:srgbClr val="FF0000"/>
                </a:solidFill>
                <a:latin typeface="Calibri"/>
                <a:cs typeface="Calibri"/>
              </a:rPr>
              <a:t>TB</a:t>
            </a:r>
            <a:r>
              <a:rPr sz="1600" spc="10" dirty="0">
                <a:solidFill>
                  <a:srgbClr val="FF0000"/>
                </a:solidFill>
                <a:latin typeface="Calibri"/>
                <a:cs typeface="Calibri"/>
              </a:rPr>
              <a:t> </a:t>
            </a:r>
            <a:r>
              <a:rPr sz="1600" spc="-5" dirty="0">
                <a:solidFill>
                  <a:srgbClr val="FF0000"/>
                </a:solidFill>
                <a:latin typeface="Calibri"/>
                <a:cs typeface="Calibri"/>
              </a:rPr>
              <a:t>materials</a:t>
            </a:r>
            <a:endParaRPr sz="1600">
              <a:latin typeface="Calibri"/>
              <a:cs typeface="Calibri"/>
            </a:endParaRPr>
          </a:p>
        </p:txBody>
      </p:sp>
    </p:spTree>
    <p:extLst>
      <p:ext uri="{BB962C8B-B14F-4D97-AF65-F5344CB8AC3E}">
        <p14:creationId xmlns:p14="http://schemas.microsoft.com/office/powerpoint/2010/main" val="427856871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6629400" y="0"/>
            <a:ext cx="2193036" cy="691896"/>
          </a:xfrm>
          <a:prstGeom prst="rect">
            <a:avLst/>
          </a:prstGeom>
        </p:spPr>
      </p:pic>
      <p:grpSp>
        <p:nvGrpSpPr>
          <p:cNvPr id="3" name="object 3"/>
          <p:cNvGrpSpPr/>
          <p:nvPr/>
        </p:nvGrpSpPr>
        <p:grpSpPr>
          <a:xfrm>
            <a:off x="0" y="1295388"/>
            <a:ext cx="7010400" cy="45720"/>
            <a:chOff x="0" y="1295388"/>
            <a:chExt cx="7010400" cy="45720"/>
          </a:xfrm>
        </p:grpSpPr>
        <p:sp>
          <p:nvSpPr>
            <p:cNvPr id="4" name="object 4"/>
            <p:cNvSpPr/>
            <p:nvPr/>
          </p:nvSpPr>
          <p:spPr>
            <a:xfrm>
              <a:off x="2362200" y="1295388"/>
              <a:ext cx="2328545" cy="45720"/>
            </a:xfrm>
            <a:custGeom>
              <a:avLst/>
              <a:gdLst/>
              <a:ahLst/>
              <a:cxnLst/>
              <a:rect l="l" t="t" r="r" b="b"/>
              <a:pathLst>
                <a:path w="2328545" h="45719">
                  <a:moveTo>
                    <a:pt x="2328291" y="0"/>
                  </a:moveTo>
                  <a:lnTo>
                    <a:pt x="0" y="0"/>
                  </a:lnTo>
                  <a:lnTo>
                    <a:pt x="0" y="45350"/>
                  </a:lnTo>
                  <a:lnTo>
                    <a:pt x="2328291" y="45350"/>
                  </a:lnTo>
                  <a:lnTo>
                    <a:pt x="2328291" y="0"/>
                  </a:lnTo>
                  <a:close/>
                </a:path>
              </a:pathLst>
            </a:custGeom>
            <a:solidFill>
              <a:srgbClr val="76C2E4"/>
            </a:solidFill>
          </p:spPr>
          <p:txBody>
            <a:bodyPr wrap="square" lIns="0" tIns="0" rIns="0" bIns="0" rtlCol="0"/>
            <a:lstStyle/>
            <a:p>
              <a:endParaRPr/>
            </a:p>
          </p:txBody>
        </p:sp>
        <p:sp>
          <p:nvSpPr>
            <p:cNvPr id="5" name="object 5"/>
            <p:cNvSpPr/>
            <p:nvPr/>
          </p:nvSpPr>
          <p:spPr>
            <a:xfrm>
              <a:off x="0" y="1295388"/>
              <a:ext cx="2362200" cy="45720"/>
            </a:xfrm>
            <a:custGeom>
              <a:avLst/>
              <a:gdLst/>
              <a:ahLst/>
              <a:cxnLst/>
              <a:rect l="l" t="t" r="r" b="b"/>
              <a:pathLst>
                <a:path w="2362200" h="45719">
                  <a:moveTo>
                    <a:pt x="2361946" y="0"/>
                  </a:moveTo>
                  <a:lnTo>
                    <a:pt x="0" y="0"/>
                  </a:lnTo>
                  <a:lnTo>
                    <a:pt x="0" y="45350"/>
                  </a:lnTo>
                  <a:lnTo>
                    <a:pt x="2361946" y="45350"/>
                  </a:lnTo>
                  <a:lnTo>
                    <a:pt x="2361946" y="0"/>
                  </a:lnTo>
                  <a:close/>
                </a:path>
              </a:pathLst>
            </a:custGeom>
            <a:solidFill>
              <a:srgbClr val="FBAE16"/>
            </a:solidFill>
          </p:spPr>
          <p:txBody>
            <a:bodyPr wrap="square" lIns="0" tIns="0" rIns="0" bIns="0" rtlCol="0"/>
            <a:lstStyle/>
            <a:p>
              <a:endParaRPr/>
            </a:p>
          </p:txBody>
        </p:sp>
        <p:sp>
          <p:nvSpPr>
            <p:cNvPr id="6" name="object 6"/>
            <p:cNvSpPr/>
            <p:nvPr/>
          </p:nvSpPr>
          <p:spPr>
            <a:xfrm>
              <a:off x="4681728" y="1295388"/>
              <a:ext cx="2328545" cy="45720"/>
            </a:xfrm>
            <a:custGeom>
              <a:avLst/>
              <a:gdLst/>
              <a:ahLst/>
              <a:cxnLst/>
              <a:rect l="l" t="t" r="r" b="b"/>
              <a:pathLst>
                <a:path w="2328545" h="45719">
                  <a:moveTo>
                    <a:pt x="2328291" y="0"/>
                  </a:moveTo>
                  <a:lnTo>
                    <a:pt x="0" y="0"/>
                  </a:lnTo>
                  <a:lnTo>
                    <a:pt x="0" y="45350"/>
                  </a:lnTo>
                  <a:lnTo>
                    <a:pt x="2328291" y="45350"/>
                  </a:lnTo>
                  <a:lnTo>
                    <a:pt x="2328291" y="0"/>
                  </a:lnTo>
                  <a:close/>
                </a:path>
              </a:pathLst>
            </a:custGeom>
            <a:solidFill>
              <a:srgbClr val="FF0000"/>
            </a:solidFill>
          </p:spPr>
          <p:txBody>
            <a:bodyPr wrap="square" lIns="0" tIns="0" rIns="0" bIns="0" rtlCol="0"/>
            <a:lstStyle/>
            <a:p>
              <a:endParaRPr/>
            </a:p>
          </p:txBody>
        </p:sp>
      </p:grpSp>
      <p:sp>
        <p:nvSpPr>
          <p:cNvPr id="7" name="object 7"/>
          <p:cNvSpPr txBox="1">
            <a:spLocks noGrp="1"/>
          </p:cNvSpPr>
          <p:nvPr>
            <p:ph type="title"/>
          </p:nvPr>
        </p:nvSpPr>
        <p:spPr>
          <a:xfrm>
            <a:off x="672795" y="3433394"/>
            <a:ext cx="4538980" cy="505908"/>
          </a:xfrm>
          <a:prstGeom prst="rect">
            <a:avLst/>
          </a:prstGeom>
        </p:spPr>
        <p:txBody>
          <a:bodyPr vert="horz" wrap="square" lIns="0" tIns="13335" rIns="0" bIns="0" rtlCol="0">
            <a:spAutoFit/>
          </a:bodyPr>
          <a:lstStyle/>
          <a:p>
            <a:pPr marL="12700" marR="5080">
              <a:lnSpc>
                <a:spcPct val="100000"/>
              </a:lnSpc>
              <a:spcBef>
                <a:spcPts val="105"/>
              </a:spcBef>
            </a:pPr>
            <a:r>
              <a:rPr lang="en-US" sz="3200" b="0" dirty="0" smtClean="0">
                <a:solidFill>
                  <a:srgbClr val="6E2E9F"/>
                </a:solidFill>
                <a:latin typeface="Microsoft Sans Serif"/>
                <a:cs typeface="Microsoft Sans Serif"/>
              </a:rPr>
              <a:t>Sample Problems</a:t>
            </a:r>
            <a:endParaRPr sz="1800" dirty="0">
              <a:latin typeface="Microsoft Sans Serif"/>
              <a:cs typeface="Microsoft Sans Serif"/>
            </a:endParaRPr>
          </a:p>
        </p:txBody>
      </p:sp>
      <p:sp>
        <p:nvSpPr>
          <p:cNvPr id="8" name="object 8"/>
          <p:cNvSpPr txBox="1"/>
          <p:nvPr/>
        </p:nvSpPr>
        <p:spPr>
          <a:xfrm>
            <a:off x="4586478" y="6636715"/>
            <a:ext cx="4478020" cy="182880"/>
          </a:xfrm>
          <a:prstGeom prst="rect">
            <a:avLst/>
          </a:prstGeom>
        </p:spPr>
        <p:txBody>
          <a:bodyPr vert="horz" wrap="square" lIns="0" tIns="0" rIns="0" bIns="0" rtlCol="0">
            <a:spAutoFit/>
          </a:bodyPr>
          <a:lstStyle/>
          <a:p>
            <a:pPr marL="12700">
              <a:lnSpc>
                <a:spcPct val="100000"/>
              </a:lnSpc>
            </a:pPr>
            <a:r>
              <a:rPr sz="1100" b="1" spc="-5" dirty="0">
                <a:solidFill>
                  <a:srgbClr val="0E0F40"/>
                </a:solidFill>
                <a:latin typeface="Arial"/>
                <a:cs typeface="Arial"/>
              </a:rPr>
              <a:t>BITS</a:t>
            </a:r>
            <a:r>
              <a:rPr sz="1100" b="1" dirty="0">
                <a:solidFill>
                  <a:srgbClr val="0E0F40"/>
                </a:solidFill>
                <a:latin typeface="Arial"/>
                <a:cs typeface="Arial"/>
              </a:rPr>
              <a:t> </a:t>
            </a:r>
            <a:r>
              <a:rPr sz="1100" spc="-10" dirty="0">
                <a:solidFill>
                  <a:srgbClr val="0E0F40"/>
                </a:solidFill>
                <a:latin typeface="Microsoft Sans Serif"/>
                <a:cs typeface="Microsoft Sans Serif"/>
              </a:rPr>
              <a:t>Pilani,</a:t>
            </a:r>
            <a:r>
              <a:rPr sz="1100" spc="30" dirty="0">
                <a:solidFill>
                  <a:srgbClr val="0E0F40"/>
                </a:solidFill>
                <a:latin typeface="Microsoft Sans Serif"/>
                <a:cs typeface="Microsoft Sans Serif"/>
              </a:rPr>
              <a:t> </a:t>
            </a:r>
            <a:r>
              <a:rPr sz="1100" dirty="0">
                <a:solidFill>
                  <a:srgbClr val="0E0F40"/>
                </a:solidFill>
                <a:latin typeface="Microsoft Sans Serif"/>
                <a:cs typeface="Microsoft Sans Serif"/>
              </a:rPr>
              <a:t>Deemed to</a:t>
            </a:r>
            <a:r>
              <a:rPr sz="1100" spc="-5" dirty="0">
                <a:solidFill>
                  <a:srgbClr val="0E0F40"/>
                </a:solidFill>
                <a:latin typeface="Microsoft Sans Serif"/>
                <a:cs typeface="Microsoft Sans Serif"/>
              </a:rPr>
              <a:t> </a:t>
            </a:r>
            <a:r>
              <a:rPr sz="1100" dirty="0">
                <a:solidFill>
                  <a:srgbClr val="0E0F40"/>
                </a:solidFill>
                <a:latin typeface="Microsoft Sans Serif"/>
                <a:cs typeface="Microsoft Sans Serif"/>
              </a:rPr>
              <a:t>be </a:t>
            </a:r>
            <a:r>
              <a:rPr sz="1100" spc="-5" dirty="0">
                <a:solidFill>
                  <a:srgbClr val="0E0F40"/>
                </a:solidFill>
                <a:latin typeface="Microsoft Sans Serif"/>
                <a:cs typeface="Microsoft Sans Serif"/>
              </a:rPr>
              <a:t>University</a:t>
            </a:r>
            <a:r>
              <a:rPr sz="1100" spc="25" dirty="0">
                <a:solidFill>
                  <a:srgbClr val="0E0F40"/>
                </a:solidFill>
                <a:latin typeface="Microsoft Sans Serif"/>
                <a:cs typeface="Microsoft Sans Serif"/>
              </a:rPr>
              <a:t> </a:t>
            </a:r>
            <a:r>
              <a:rPr sz="1100" spc="-5" dirty="0">
                <a:solidFill>
                  <a:srgbClr val="0E0F40"/>
                </a:solidFill>
                <a:latin typeface="Microsoft Sans Serif"/>
                <a:cs typeface="Microsoft Sans Serif"/>
              </a:rPr>
              <a:t>under</a:t>
            </a:r>
            <a:r>
              <a:rPr sz="1100" dirty="0">
                <a:solidFill>
                  <a:srgbClr val="0E0F40"/>
                </a:solidFill>
                <a:latin typeface="Microsoft Sans Serif"/>
                <a:cs typeface="Microsoft Sans Serif"/>
              </a:rPr>
              <a:t> </a:t>
            </a:r>
            <a:r>
              <a:rPr sz="1100" spc="-5" dirty="0">
                <a:solidFill>
                  <a:srgbClr val="0E0F40"/>
                </a:solidFill>
                <a:latin typeface="Microsoft Sans Serif"/>
                <a:cs typeface="Microsoft Sans Serif"/>
              </a:rPr>
              <a:t>Section</a:t>
            </a:r>
            <a:r>
              <a:rPr sz="1100" dirty="0">
                <a:solidFill>
                  <a:srgbClr val="0E0F40"/>
                </a:solidFill>
                <a:latin typeface="Microsoft Sans Serif"/>
                <a:cs typeface="Microsoft Sans Serif"/>
              </a:rPr>
              <a:t> 3 of UGC Act, 1956</a:t>
            </a:r>
            <a:endParaRPr sz="1100">
              <a:latin typeface="Microsoft Sans Serif"/>
              <a:cs typeface="Microsoft Sans Serif"/>
            </a:endParaRPr>
          </a:p>
        </p:txBody>
      </p:sp>
    </p:spTree>
    <p:extLst>
      <p:ext uri="{BB962C8B-B14F-4D97-AF65-F5344CB8AC3E}">
        <p14:creationId xmlns:p14="http://schemas.microsoft.com/office/powerpoint/2010/main" val="97360300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object 87"/>
          <p:cNvSpPr txBox="1">
            <a:spLocks noGrp="1"/>
          </p:cNvSpPr>
          <p:nvPr>
            <p:ph type="ftr" sz="quarter" idx="5"/>
          </p:nvPr>
        </p:nvSpPr>
        <p:spPr>
          <a:prstGeom prst="rect">
            <a:avLst/>
          </a:prstGeom>
        </p:spPr>
        <p:txBody>
          <a:bodyPr vert="horz" wrap="square" lIns="0" tIns="0" rIns="0" bIns="0" rtlCol="0">
            <a:spAutoFit/>
          </a:bodyPr>
          <a:lstStyle/>
          <a:p>
            <a:pPr marL="12700">
              <a:lnSpc>
                <a:spcPct val="100000"/>
              </a:lnSpc>
            </a:pPr>
            <a:r>
              <a:rPr b="1" spc="-5" dirty="0">
                <a:latin typeface="Arial"/>
                <a:cs typeface="Arial"/>
              </a:rPr>
              <a:t>BITS</a:t>
            </a:r>
            <a:r>
              <a:rPr b="1" spc="-20" dirty="0">
                <a:latin typeface="Arial"/>
                <a:cs typeface="Arial"/>
              </a:rPr>
              <a:t> </a:t>
            </a:r>
            <a:r>
              <a:rPr spc="-5" dirty="0"/>
              <a:t>Pilani,</a:t>
            </a:r>
            <a:r>
              <a:rPr spc="-25" dirty="0"/>
              <a:t> </a:t>
            </a:r>
            <a:r>
              <a:rPr dirty="0"/>
              <a:t>Pilani</a:t>
            </a:r>
            <a:r>
              <a:rPr spc="-10" dirty="0"/>
              <a:t> </a:t>
            </a:r>
            <a:r>
              <a:rPr dirty="0"/>
              <a:t>Campus</a:t>
            </a:r>
          </a:p>
        </p:txBody>
      </p:sp>
      <p:sp>
        <p:nvSpPr>
          <p:cNvPr id="94" name="object 16"/>
          <p:cNvSpPr txBox="1">
            <a:spLocks noGrp="1"/>
          </p:cNvSpPr>
          <p:nvPr>
            <p:ph type="title"/>
          </p:nvPr>
        </p:nvSpPr>
        <p:spPr>
          <a:xfrm>
            <a:off x="152400" y="76200"/>
            <a:ext cx="6626860" cy="382156"/>
          </a:xfrm>
          <a:prstGeom prst="rect">
            <a:avLst/>
          </a:prstGeom>
        </p:spPr>
        <p:txBody>
          <a:bodyPr vert="horz" wrap="square" lIns="0" tIns="12700" rIns="0" bIns="0" rtlCol="0">
            <a:spAutoFit/>
          </a:bodyPr>
          <a:lstStyle/>
          <a:p>
            <a:pPr marL="12700">
              <a:lnSpc>
                <a:spcPct val="100000"/>
              </a:lnSpc>
              <a:spcBef>
                <a:spcPts val="100"/>
              </a:spcBef>
            </a:pPr>
            <a:r>
              <a:rPr lang="en-US" sz="2400" dirty="0" smtClean="0"/>
              <a:t>Explain HMM &amp; Viterbi  Algorithm</a:t>
            </a:r>
            <a:endParaRPr sz="2400" dirty="0">
              <a:latin typeface="Calibri"/>
              <a:cs typeface="Calibri"/>
            </a:endParaRPr>
          </a:p>
        </p:txBody>
      </p:sp>
      <p:pic>
        <p:nvPicPr>
          <p:cNvPr id="4" name="Picture 3"/>
          <p:cNvPicPr>
            <a:picLocks noChangeAspect="1"/>
          </p:cNvPicPr>
          <p:nvPr/>
        </p:nvPicPr>
        <p:blipFill rotWithShape="1">
          <a:blip r:embed="rId2"/>
          <a:srcRect r="44239"/>
          <a:stretch/>
        </p:blipFill>
        <p:spPr>
          <a:xfrm>
            <a:off x="604284" y="1342734"/>
            <a:ext cx="4424916" cy="4172532"/>
          </a:xfrm>
          <a:prstGeom prst="rect">
            <a:avLst/>
          </a:prstGeom>
        </p:spPr>
      </p:pic>
    </p:spTree>
    <p:extLst>
      <p:ext uri="{BB962C8B-B14F-4D97-AF65-F5344CB8AC3E}">
        <p14:creationId xmlns:p14="http://schemas.microsoft.com/office/powerpoint/2010/main" val="333644478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object 87"/>
          <p:cNvSpPr txBox="1">
            <a:spLocks noGrp="1"/>
          </p:cNvSpPr>
          <p:nvPr>
            <p:ph type="ftr" sz="quarter" idx="5"/>
          </p:nvPr>
        </p:nvSpPr>
        <p:spPr>
          <a:prstGeom prst="rect">
            <a:avLst/>
          </a:prstGeom>
        </p:spPr>
        <p:txBody>
          <a:bodyPr vert="horz" wrap="square" lIns="0" tIns="0" rIns="0" bIns="0" rtlCol="0">
            <a:spAutoFit/>
          </a:bodyPr>
          <a:lstStyle/>
          <a:p>
            <a:pPr marL="12700">
              <a:lnSpc>
                <a:spcPct val="100000"/>
              </a:lnSpc>
            </a:pPr>
            <a:r>
              <a:rPr b="1" spc="-5" dirty="0">
                <a:latin typeface="Arial"/>
                <a:cs typeface="Arial"/>
              </a:rPr>
              <a:t>BITS</a:t>
            </a:r>
            <a:r>
              <a:rPr b="1" spc="-20" dirty="0">
                <a:latin typeface="Arial"/>
                <a:cs typeface="Arial"/>
              </a:rPr>
              <a:t> </a:t>
            </a:r>
            <a:r>
              <a:rPr spc="-5" dirty="0"/>
              <a:t>Pilani,</a:t>
            </a:r>
            <a:r>
              <a:rPr spc="-25" dirty="0"/>
              <a:t> </a:t>
            </a:r>
            <a:r>
              <a:rPr dirty="0"/>
              <a:t>Pilani</a:t>
            </a:r>
            <a:r>
              <a:rPr spc="-10" dirty="0"/>
              <a:t> </a:t>
            </a:r>
            <a:r>
              <a:rPr dirty="0"/>
              <a:t>Campus</a:t>
            </a:r>
          </a:p>
        </p:txBody>
      </p:sp>
      <p:sp>
        <p:nvSpPr>
          <p:cNvPr id="94" name="object 16"/>
          <p:cNvSpPr txBox="1">
            <a:spLocks noGrp="1"/>
          </p:cNvSpPr>
          <p:nvPr>
            <p:ph type="title"/>
          </p:nvPr>
        </p:nvSpPr>
        <p:spPr>
          <a:xfrm>
            <a:off x="152400" y="76200"/>
            <a:ext cx="6626860" cy="382156"/>
          </a:xfrm>
          <a:prstGeom prst="rect">
            <a:avLst/>
          </a:prstGeom>
        </p:spPr>
        <p:txBody>
          <a:bodyPr vert="horz" wrap="square" lIns="0" tIns="12700" rIns="0" bIns="0" rtlCol="0">
            <a:spAutoFit/>
          </a:bodyPr>
          <a:lstStyle/>
          <a:p>
            <a:pPr marL="12700">
              <a:lnSpc>
                <a:spcPct val="100000"/>
              </a:lnSpc>
              <a:spcBef>
                <a:spcPts val="100"/>
              </a:spcBef>
            </a:pPr>
            <a:r>
              <a:rPr lang="en-US" sz="2400" dirty="0" smtClean="0"/>
              <a:t>Explain HMM &amp; Viterbi  Algorithm</a:t>
            </a:r>
            <a:endParaRPr sz="2400" dirty="0">
              <a:latin typeface="Calibri"/>
              <a:cs typeface="Calibri"/>
            </a:endParaRPr>
          </a:p>
        </p:txBody>
      </p:sp>
      <p:pic>
        <p:nvPicPr>
          <p:cNvPr id="4" name="Picture 3"/>
          <p:cNvPicPr>
            <a:picLocks noChangeAspect="1"/>
          </p:cNvPicPr>
          <p:nvPr/>
        </p:nvPicPr>
        <p:blipFill>
          <a:blip r:embed="rId2"/>
          <a:stretch>
            <a:fillRect/>
          </a:stretch>
        </p:blipFill>
        <p:spPr>
          <a:xfrm>
            <a:off x="604284" y="1342734"/>
            <a:ext cx="7935432" cy="4172532"/>
          </a:xfrm>
          <a:prstGeom prst="rect">
            <a:avLst/>
          </a:prstGeom>
        </p:spPr>
      </p:pic>
      <mc:AlternateContent xmlns:mc="http://schemas.openxmlformats.org/markup-compatibility/2006" xmlns:p14="http://schemas.microsoft.com/office/powerpoint/2010/main">
        <mc:Choice Requires="p14">
          <p:contentPart p14:bwMode="auto" r:id="rId3">
            <p14:nvContentPartPr>
              <p14:cNvPr id="5" name="Ink 4"/>
              <p14:cNvContentPartPr/>
              <p14:nvPr/>
            </p14:nvContentPartPr>
            <p14:xfrm>
              <a:off x="1491480" y="503640"/>
              <a:ext cx="575640" cy="76320"/>
            </p14:xfrm>
          </p:contentPart>
        </mc:Choice>
        <mc:Fallback xmlns="">
          <p:pic>
            <p:nvPicPr>
              <p:cNvPr id="5" name="Ink 4"/>
              <p:cNvPicPr/>
              <p:nvPr/>
            </p:nvPicPr>
            <p:blipFill>
              <a:blip r:embed="rId8"/>
              <a:stretch>
                <a:fillRect/>
              </a:stretch>
            </p:blipFill>
            <p:spPr>
              <a:xfrm>
                <a:off x="1482480" y="492480"/>
                <a:ext cx="595440" cy="97920"/>
              </a:xfrm>
              <a:prstGeom prst="rect">
                <a:avLst/>
              </a:prstGeom>
            </p:spPr>
          </p:pic>
        </mc:Fallback>
      </mc:AlternateContent>
    </p:spTree>
    <p:extLst>
      <p:ext uri="{BB962C8B-B14F-4D97-AF65-F5344CB8AC3E}">
        <p14:creationId xmlns:p14="http://schemas.microsoft.com/office/powerpoint/2010/main" val="240138404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object 87"/>
          <p:cNvSpPr txBox="1">
            <a:spLocks noGrp="1"/>
          </p:cNvSpPr>
          <p:nvPr>
            <p:ph type="ftr" sz="quarter" idx="5"/>
          </p:nvPr>
        </p:nvSpPr>
        <p:spPr>
          <a:prstGeom prst="rect">
            <a:avLst/>
          </a:prstGeom>
        </p:spPr>
        <p:txBody>
          <a:bodyPr vert="horz" wrap="square" lIns="0" tIns="0" rIns="0" bIns="0" rtlCol="0">
            <a:spAutoFit/>
          </a:bodyPr>
          <a:lstStyle/>
          <a:p>
            <a:pPr marL="12700">
              <a:lnSpc>
                <a:spcPct val="100000"/>
              </a:lnSpc>
            </a:pPr>
            <a:r>
              <a:rPr b="1" spc="-5" dirty="0">
                <a:latin typeface="Arial"/>
                <a:cs typeface="Arial"/>
              </a:rPr>
              <a:t>BITS</a:t>
            </a:r>
            <a:r>
              <a:rPr b="1" spc="-20" dirty="0">
                <a:latin typeface="Arial"/>
                <a:cs typeface="Arial"/>
              </a:rPr>
              <a:t> </a:t>
            </a:r>
            <a:r>
              <a:rPr spc="-5" dirty="0"/>
              <a:t>Pilani,</a:t>
            </a:r>
            <a:r>
              <a:rPr spc="-25" dirty="0"/>
              <a:t> </a:t>
            </a:r>
            <a:r>
              <a:rPr dirty="0"/>
              <a:t>Pilani</a:t>
            </a:r>
            <a:r>
              <a:rPr spc="-10" dirty="0"/>
              <a:t> </a:t>
            </a:r>
            <a:r>
              <a:rPr dirty="0"/>
              <a:t>Campus</a:t>
            </a:r>
          </a:p>
        </p:txBody>
      </p:sp>
      <p:sp>
        <p:nvSpPr>
          <p:cNvPr id="94" name="object 16"/>
          <p:cNvSpPr txBox="1">
            <a:spLocks noGrp="1"/>
          </p:cNvSpPr>
          <p:nvPr>
            <p:ph type="title"/>
          </p:nvPr>
        </p:nvSpPr>
        <p:spPr>
          <a:xfrm>
            <a:off x="152400" y="76200"/>
            <a:ext cx="6626860" cy="382156"/>
          </a:xfrm>
          <a:prstGeom prst="rect">
            <a:avLst/>
          </a:prstGeom>
        </p:spPr>
        <p:txBody>
          <a:bodyPr vert="horz" wrap="square" lIns="0" tIns="12700" rIns="0" bIns="0" rtlCol="0">
            <a:spAutoFit/>
          </a:bodyPr>
          <a:lstStyle/>
          <a:p>
            <a:pPr marL="12700">
              <a:lnSpc>
                <a:spcPct val="100000"/>
              </a:lnSpc>
              <a:spcBef>
                <a:spcPts val="100"/>
              </a:spcBef>
            </a:pPr>
            <a:r>
              <a:rPr lang="en-US" sz="2400" dirty="0" smtClean="0"/>
              <a:t>Explain HMM &amp; Viterbi  Algorithm</a:t>
            </a:r>
            <a:endParaRPr sz="2400" dirty="0">
              <a:latin typeface="Calibri"/>
              <a:cs typeface="Calibri"/>
            </a:endParaRPr>
          </a:p>
        </p:txBody>
      </p:sp>
      <p:pic>
        <p:nvPicPr>
          <p:cNvPr id="4" name="Picture 3"/>
          <p:cNvPicPr>
            <a:picLocks noChangeAspect="1"/>
          </p:cNvPicPr>
          <p:nvPr/>
        </p:nvPicPr>
        <p:blipFill>
          <a:blip r:embed="rId2"/>
          <a:stretch>
            <a:fillRect/>
          </a:stretch>
        </p:blipFill>
        <p:spPr>
          <a:xfrm>
            <a:off x="304800" y="1447800"/>
            <a:ext cx="6127370" cy="1754556"/>
          </a:xfrm>
          <a:prstGeom prst="rect">
            <a:avLst/>
          </a:prstGeom>
        </p:spPr>
      </p:pic>
      <p:pic>
        <p:nvPicPr>
          <p:cNvPr id="6" name="Picture 5"/>
          <p:cNvPicPr>
            <a:picLocks noChangeAspect="1"/>
          </p:cNvPicPr>
          <p:nvPr/>
        </p:nvPicPr>
        <p:blipFill>
          <a:blip r:embed="rId3"/>
          <a:stretch>
            <a:fillRect/>
          </a:stretch>
        </p:blipFill>
        <p:spPr>
          <a:xfrm>
            <a:off x="304800" y="3352800"/>
            <a:ext cx="6127370" cy="1053343"/>
          </a:xfrm>
          <a:prstGeom prst="rect">
            <a:avLst/>
          </a:prstGeom>
        </p:spPr>
      </p:pic>
    </p:spTree>
    <p:extLst>
      <p:ext uri="{BB962C8B-B14F-4D97-AF65-F5344CB8AC3E}">
        <p14:creationId xmlns:p14="http://schemas.microsoft.com/office/powerpoint/2010/main" val="236032328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object 87"/>
          <p:cNvSpPr txBox="1">
            <a:spLocks noGrp="1"/>
          </p:cNvSpPr>
          <p:nvPr>
            <p:ph type="ftr" sz="quarter" idx="5"/>
          </p:nvPr>
        </p:nvSpPr>
        <p:spPr>
          <a:prstGeom prst="rect">
            <a:avLst/>
          </a:prstGeom>
        </p:spPr>
        <p:txBody>
          <a:bodyPr vert="horz" wrap="square" lIns="0" tIns="0" rIns="0" bIns="0" rtlCol="0">
            <a:spAutoFit/>
          </a:bodyPr>
          <a:lstStyle/>
          <a:p>
            <a:pPr marL="12700">
              <a:lnSpc>
                <a:spcPct val="100000"/>
              </a:lnSpc>
            </a:pPr>
            <a:r>
              <a:rPr b="1" spc="-5" dirty="0">
                <a:latin typeface="Arial"/>
                <a:cs typeface="Arial"/>
              </a:rPr>
              <a:t>BITS</a:t>
            </a:r>
            <a:r>
              <a:rPr b="1" spc="-20" dirty="0">
                <a:latin typeface="Arial"/>
                <a:cs typeface="Arial"/>
              </a:rPr>
              <a:t> </a:t>
            </a:r>
            <a:r>
              <a:rPr spc="-5" dirty="0"/>
              <a:t>Pilani,</a:t>
            </a:r>
            <a:r>
              <a:rPr spc="-25" dirty="0"/>
              <a:t> </a:t>
            </a:r>
            <a:r>
              <a:rPr dirty="0"/>
              <a:t>Pilani</a:t>
            </a:r>
            <a:r>
              <a:rPr spc="-10" dirty="0"/>
              <a:t> </a:t>
            </a:r>
            <a:r>
              <a:rPr dirty="0"/>
              <a:t>Campus</a:t>
            </a:r>
          </a:p>
        </p:txBody>
      </p:sp>
      <p:sp>
        <p:nvSpPr>
          <p:cNvPr id="9" name="Rectangle 8"/>
          <p:cNvSpPr/>
          <p:nvPr/>
        </p:nvSpPr>
        <p:spPr>
          <a:xfrm>
            <a:off x="228600" y="228600"/>
            <a:ext cx="1334020" cy="523220"/>
          </a:xfrm>
          <a:prstGeom prst="rect">
            <a:avLst/>
          </a:prstGeom>
        </p:spPr>
        <p:txBody>
          <a:bodyPr wrap="none">
            <a:spAutoFit/>
          </a:bodyPr>
          <a:lstStyle/>
          <a:p>
            <a:r>
              <a:rPr lang="en-IN" sz="2800" b="1" dirty="0" smtClean="0">
                <a:solidFill>
                  <a:srgbClr val="C00000"/>
                </a:solidFill>
              </a:rPr>
              <a:t>Gaming</a:t>
            </a:r>
            <a:endParaRPr lang="en-IN" b="1" dirty="0">
              <a:solidFill>
                <a:srgbClr val="996600"/>
              </a:solidFill>
            </a:endParaRPr>
          </a:p>
        </p:txBody>
      </p:sp>
      <p:sp>
        <p:nvSpPr>
          <p:cNvPr id="12" name="Rectangle 11"/>
          <p:cNvSpPr/>
          <p:nvPr/>
        </p:nvSpPr>
        <p:spPr>
          <a:xfrm>
            <a:off x="221694" y="751820"/>
            <a:ext cx="8839200" cy="5016758"/>
          </a:xfrm>
          <a:prstGeom prst="rect">
            <a:avLst/>
          </a:prstGeom>
        </p:spPr>
        <p:txBody>
          <a:bodyPr wrap="square">
            <a:spAutoFit/>
          </a:bodyPr>
          <a:lstStyle/>
          <a:p>
            <a:r>
              <a:rPr lang="en-US" sz="1600" dirty="0">
                <a:latin typeface="Times New Roman" panose="02020603050405020304" pitchFamily="18" charset="0"/>
                <a:cs typeface="Times New Roman" panose="02020603050405020304" pitchFamily="18" charset="0"/>
              </a:rPr>
              <a:t>Consider a 2-player game as in below diagram. The sliding-tile game consists of three “A” tiles, three “B” tiles, and two empty spaces. [Tile shaded in gray – Empty Space/Tile]. In this game a player wins if a pattern of player owned similar three tile are placed adjacent to each other. The term adjacency represents coins are in same row or same column. Assume the player with tile ‘A’ starts the move from this state. In the game, player “A” and “B” alternate in their turn. </a:t>
            </a:r>
          </a:p>
          <a:p>
            <a:pPr marL="285750" indent="-285750">
              <a:buFont typeface="Arial" panose="020B0604020202020204" pitchFamily="34" charset="0"/>
              <a:buChar char="•"/>
            </a:pPr>
            <a:r>
              <a:rPr lang="en-US" sz="1600" dirty="0" smtClean="0">
                <a:latin typeface="Times New Roman" panose="02020603050405020304" pitchFamily="18" charset="0"/>
                <a:cs typeface="Times New Roman" panose="02020603050405020304" pitchFamily="18" charset="0"/>
              </a:rPr>
              <a:t>The </a:t>
            </a:r>
            <a:r>
              <a:rPr lang="en-US" sz="1600" dirty="0">
                <a:latin typeface="Times New Roman" panose="02020603050405020304" pitchFamily="18" charset="0"/>
                <a:cs typeface="Times New Roman" panose="02020603050405020304" pitchFamily="18" charset="0"/>
              </a:rPr>
              <a:t>puzzle has two legal moves: which results in the swap of position of the tile with the empty location</a:t>
            </a:r>
          </a:p>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Move #1: A tile may move into an adjacent empty location.</a:t>
            </a:r>
          </a:p>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Move #2: A tile can only hop over one tiles in the same row into the empty position.</a:t>
            </a:r>
          </a:p>
          <a:p>
            <a:pPr marL="285750" indent="-285750">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600" dirty="0" smtClean="0">
                <a:latin typeface="Times New Roman" panose="02020603050405020304" pitchFamily="18" charset="0"/>
                <a:cs typeface="Times New Roman" panose="02020603050405020304" pitchFamily="18" charset="0"/>
              </a:rPr>
              <a:t>Expand </a:t>
            </a:r>
            <a:r>
              <a:rPr lang="en-US" sz="1600" dirty="0">
                <a:latin typeface="Times New Roman" panose="02020603050405020304" pitchFamily="18" charset="0"/>
                <a:cs typeface="Times New Roman" panose="02020603050405020304" pitchFamily="18" charset="0"/>
              </a:rPr>
              <a:t>the complete game tree (with neat diagram) from the given current state </a:t>
            </a:r>
            <a:r>
              <a:rPr lang="en-US" sz="1600" dirty="0" smtClean="0">
                <a:latin typeface="Times New Roman" panose="02020603050405020304" pitchFamily="18" charset="0"/>
                <a:cs typeface="Times New Roman" panose="02020603050405020304" pitchFamily="18" charset="0"/>
              </a:rPr>
              <a:t>up </a:t>
            </a:r>
            <a:r>
              <a:rPr lang="en-US" sz="1600" dirty="0">
                <a:latin typeface="Times New Roman" panose="02020603050405020304" pitchFamily="18" charset="0"/>
                <a:cs typeface="Times New Roman" panose="02020603050405020304" pitchFamily="18" charset="0"/>
              </a:rPr>
              <a:t>to exactly 3 </a:t>
            </a:r>
            <a:r>
              <a:rPr lang="en-US" sz="1600" dirty="0" smtClean="0">
                <a:latin typeface="Times New Roman" panose="02020603050405020304" pitchFamily="18" charset="0"/>
                <a:cs typeface="Times New Roman" panose="02020603050405020304" pitchFamily="18" charset="0"/>
              </a:rPr>
              <a:t>levels.</a:t>
            </a:r>
            <a:endParaRPr lang="en-US" sz="16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600" dirty="0" smtClean="0">
                <a:latin typeface="Times New Roman" panose="02020603050405020304" pitchFamily="18" charset="0"/>
                <a:cs typeface="Times New Roman" panose="02020603050405020304" pitchFamily="18" charset="0"/>
              </a:rPr>
              <a:t>Calculate </a:t>
            </a:r>
            <a:r>
              <a:rPr lang="en-US" sz="1600" dirty="0">
                <a:latin typeface="Times New Roman" panose="02020603050405020304" pitchFamily="18" charset="0"/>
                <a:cs typeface="Times New Roman" panose="02020603050405020304" pitchFamily="18" charset="0"/>
              </a:rPr>
              <a:t>the utility of the leaves of the tree with below static evaluation function.</a:t>
            </a:r>
          </a:p>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Utility value = [3*(MAX’s win chance – MIN’s win chance)] + [2*(MAX’s </a:t>
            </a:r>
            <a:r>
              <a:rPr lang="en-US" sz="1600" dirty="0" err="1">
                <a:latin typeface="Times New Roman" panose="02020603050405020304" pitchFamily="18" charset="0"/>
                <a:cs typeface="Times New Roman" panose="02020603050405020304" pitchFamily="18" charset="0"/>
              </a:rPr>
              <a:t>No.of.adjacent.pairs</a:t>
            </a:r>
            <a:r>
              <a:rPr lang="en-US" sz="1600" dirty="0">
                <a:latin typeface="Times New Roman" panose="02020603050405020304" pitchFamily="18" charset="0"/>
                <a:cs typeface="Times New Roman" panose="02020603050405020304" pitchFamily="18" charset="0"/>
              </a:rPr>
              <a:t> – MIN’s </a:t>
            </a:r>
            <a:r>
              <a:rPr lang="en-US" sz="1600" dirty="0" err="1">
                <a:latin typeface="Times New Roman" panose="02020603050405020304" pitchFamily="18" charset="0"/>
                <a:cs typeface="Times New Roman" panose="02020603050405020304" pitchFamily="18" charset="0"/>
              </a:rPr>
              <a:t>No.of.adjacents.pairs</a:t>
            </a:r>
            <a:r>
              <a:rPr lang="en-US" sz="1600" dirty="0">
                <a:latin typeface="Times New Roman" panose="02020603050405020304" pitchFamily="18" charset="0"/>
                <a:cs typeface="Times New Roman" panose="02020603050405020304" pitchFamily="18" charset="0"/>
              </a:rPr>
              <a:t>)]</a:t>
            </a:r>
          </a:p>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Note: </a:t>
            </a:r>
            <a:r>
              <a:rPr lang="en-US" sz="1600" dirty="0" err="1">
                <a:latin typeface="Times New Roman" panose="02020603050405020304" pitchFamily="18" charset="0"/>
                <a:cs typeface="Times New Roman" panose="02020603050405020304" pitchFamily="18" charset="0"/>
              </a:rPr>
              <a:t>eg</a:t>
            </a:r>
            <a:r>
              <a:rPr lang="en-US" sz="1600" dirty="0">
                <a:latin typeface="Times New Roman" panose="02020603050405020304" pitchFamily="18" charset="0"/>
                <a:cs typeface="Times New Roman" panose="02020603050405020304" pitchFamily="18" charset="0"/>
              </a:rPr>
              <a:t>., For the given Initial configuration, MAX’s win chance is calculated as “In the current initial state 3 MAX coins </a:t>
            </a:r>
            <a:r>
              <a:rPr lang="en-US" sz="1600" dirty="0" err="1">
                <a:latin typeface="Times New Roman" panose="02020603050405020304" pitchFamily="18" charset="0"/>
                <a:cs typeface="Times New Roman" panose="02020603050405020304" pitchFamily="18" charset="0"/>
              </a:rPr>
              <a:t>ie</a:t>
            </a:r>
            <a:r>
              <a:rPr lang="en-US" sz="1600" dirty="0">
                <a:latin typeface="Times New Roman" panose="02020603050405020304" pitchFamily="18" charset="0"/>
                <a:cs typeface="Times New Roman" panose="02020603050405020304" pitchFamily="18" charset="0"/>
              </a:rPr>
              <a:t>., (A) are adjacent to empty cell and hence its win’s chance = 3.” and the MIN’s win chance is calculated as “In the current initial state 1 MIN coins </a:t>
            </a:r>
            <a:r>
              <a:rPr lang="en-US" sz="1600" dirty="0" err="1">
                <a:latin typeface="Times New Roman" panose="02020603050405020304" pitchFamily="18" charset="0"/>
                <a:cs typeface="Times New Roman" panose="02020603050405020304" pitchFamily="18" charset="0"/>
              </a:rPr>
              <a:t>ie</a:t>
            </a:r>
            <a:r>
              <a:rPr lang="en-US" sz="1600" dirty="0">
                <a:latin typeface="Times New Roman" panose="02020603050405020304" pitchFamily="18" charset="0"/>
                <a:cs typeface="Times New Roman" panose="02020603050405020304" pitchFamily="18" charset="0"/>
              </a:rPr>
              <a:t>., (B) is adjacent to empty cell and hence its win’s chance = 1.” </a:t>
            </a:r>
          </a:p>
          <a:p>
            <a:endParaRPr lang="en-US" sz="1600" dirty="0">
              <a:latin typeface="Times New Roman" panose="02020603050405020304" pitchFamily="18" charset="0"/>
              <a:cs typeface="Times New Roman" panose="02020603050405020304" pitchFamily="18" charset="0"/>
            </a:endParaRPr>
          </a:p>
          <a:p>
            <a:r>
              <a:rPr lang="en-US" sz="1600" dirty="0" smtClean="0">
                <a:latin typeface="Times New Roman" panose="02020603050405020304" pitchFamily="18" charset="0"/>
                <a:cs typeface="Times New Roman" panose="02020603050405020304" pitchFamily="18" charset="0"/>
              </a:rPr>
              <a:t>Apply </a:t>
            </a:r>
            <a:r>
              <a:rPr lang="en-US" sz="1600" dirty="0">
                <a:latin typeface="Times New Roman" panose="02020603050405020304" pitchFamily="18" charset="0"/>
                <a:cs typeface="Times New Roman" panose="02020603050405020304" pitchFamily="18" charset="0"/>
              </a:rPr>
              <a:t>the MIN MAX algorithm on the game </a:t>
            </a:r>
            <a:r>
              <a:rPr lang="en-US" sz="1600" dirty="0" smtClean="0">
                <a:latin typeface="Times New Roman" panose="02020603050405020304" pitchFamily="18" charset="0"/>
                <a:cs typeface="Times New Roman" panose="02020603050405020304" pitchFamily="18" charset="0"/>
              </a:rPr>
              <a:t>tree</a:t>
            </a:r>
            <a:endParaRPr lang="en-US" sz="1600" dirty="0">
              <a:latin typeface="Times New Roman" panose="02020603050405020304" pitchFamily="18" charset="0"/>
              <a:cs typeface="Times New Roman" panose="02020603050405020304" pitchFamily="18" charset="0"/>
            </a:endParaRPr>
          </a:p>
        </p:txBody>
      </p:sp>
      <p:pic>
        <p:nvPicPr>
          <p:cNvPr id="205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10200" y="5177234"/>
            <a:ext cx="1347787" cy="11826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418174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object 87"/>
          <p:cNvSpPr txBox="1">
            <a:spLocks noGrp="1"/>
          </p:cNvSpPr>
          <p:nvPr>
            <p:ph type="ftr" sz="quarter" idx="5"/>
          </p:nvPr>
        </p:nvSpPr>
        <p:spPr>
          <a:prstGeom prst="rect">
            <a:avLst/>
          </a:prstGeom>
        </p:spPr>
        <p:txBody>
          <a:bodyPr vert="horz" wrap="square" lIns="0" tIns="0" rIns="0" bIns="0" rtlCol="0">
            <a:spAutoFit/>
          </a:bodyPr>
          <a:lstStyle/>
          <a:p>
            <a:pPr marL="12700">
              <a:lnSpc>
                <a:spcPct val="100000"/>
              </a:lnSpc>
            </a:pPr>
            <a:r>
              <a:rPr b="1" spc="-5" dirty="0">
                <a:latin typeface="Arial"/>
                <a:cs typeface="Arial"/>
              </a:rPr>
              <a:t>BITS</a:t>
            </a:r>
            <a:r>
              <a:rPr b="1" spc="-20" dirty="0">
                <a:latin typeface="Arial"/>
                <a:cs typeface="Arial"/>
              </a:rPr>
              <a:t> </a:t>
            </a:r>
            <a:r>
              <a:rPr spc="-5" dirty="0"/>
              <a:t>Pilani,</a:t>
            </a:r>
            <a:r>
              <a:rPr spc="-25" dirty="0"/>
              <a:t> </a:t>
            </a:r>
            <a:r>
              <a:rPr dirty="0"/>
              <a:t>Pilani</a:t>
            </a:r>
            <a:r>
              <a:rPr spc="-10" dirty="0"/>
              <a:t> </a:t>
            </a:r>
            <a:r>
              <a:rPr dirty="0"/>
              <a:t>Campus</a:t>
            </a:r>
          </a:p>
        </p:txBody>
      </p:sp>
      <p:sp>
        <p:nvSpPr>
          <p:cNvPr id="9" name="Rectangle 8"/>
          <p:cNvSpPr/>
          <p:nvPr/>
        </p:nvSpPr>
        <p:spPr>
          <a:xfrm>
            <a:off x="228600" y="228600"/>
            <a:ext cx="1334020" cy="523220"/>
          </a:xfrm>
          <a:prstGeom prst="rect">
            <a:avLst/>
          </a:prstGeom>
        </p:spPr>
        <p:txBody>
          <a:bodyPr wrap="none">
            <a:spAutoFit/>
          </a:bodyPr>
          <a:lstStyle/>
          <a:p>
            <a:r>
              <a:rPr lang="en-IN" sz="2800" b="1" dirty="0" smtClean="0">
                <a:solidFill>
                  <a:srgbClr val="C00000"/>
                </a:solidFill>
              </a:rPr>
              <a:t>Gaming</a:t>
            </a:r>
            <a:endParaRPr lang="en-IN" b="1" dirty="0">
              <a:solidFill>
                <a:srgbClr val="996600"/>
              </a:solidFill>
            </a:endParaRPr>
          </a:p>
        </p:txBody>
      </p:sp>
      <p:pic>
        <p:nvPicPr>
          <p:cNvPr id="205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3600" y="26894"/>
            <a:ext cx="1347787" cy="118268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p:nvPr/>
        </p:nvPicPr>
        <p:blipFill>
          <a:blip r:embed="rId3"/>
          <a:stretch>
            <a:fillRect/>
          </a:stretch>
        </p:blipFill>
        <p:spPr>
          <a:xfrm>
            <a:off x="1544691" y="1371600"/>
            <a:ext cx="5943600" cy="4411980"/>
          </a:xfrm>
          <a:prstGeom prst="rect">
            <a:avLst/>
          </a:prstGeom>
        </p:spPr>
      </p:pic>
    </p:spTree>
    <p:extLst>
      <p:ext uri="{BB962C8B-B14F-4D97-AF65-F5344CB8AC3E}">
        <p14:creationId xmlns:p14="http://schemas.microsoft.com/office/powerpoint/2010/main" val="334499217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object 87"/>
          <p:cNvSpPr txBox="1">
            <a:spLocks noGrp="1"/>
          </p:cNvSpPr>
          <p:nvPr>
            <p:ph type="ftr" sz="quarter" idx="5"/>
          </p:nvPr>
        </p:nvSpPr>
        <p:spPr>
          <a:prstGeom prst="rect">
            <a:avLst/>
          </a:prstGeom>
        </p:spPr>
        <p:txBody>
          <a:bodyPr vert="horz" wrap="square" lIns="0" tIns="0" rIns="0" bIns="0" rtlCol="0">
            <a:spAutoFit/>
          </a:bodyPr>
          <a:lstStyle/>
          <a:p>
            <a:pPr marL="12700">
              <a:lnSpc>
                <a:spcPct val="100000"/>
              </a:lnSpc>
            </a:pPr>
            <a:r>
              <a:rPr b="1" spc="-5" dirty="0">
                <a:latin typeface="Arial"/>
                <a:cs typeface="Arial"/>
              </a:rPr>
              <a:t>BITS</a:t>
            </a:r>
            <a:r>
              <a:rPr b="1" spc="-20" dirty="0">
                <a:latin typeface="Arial"/>
                <a:cs typeface="Arial"/>
              </a:rPr>
              <a:t> </a:t>
            </a:r>
            <a:r>
              <a:rPr spc="-5" dirty="0"/>
              <a:t>Pilani,</a:t>
            </a:r>
            <a:r>
              <a:rPr spc="-25" dirty="0"/>
              <a:t> </a:t>
            </a:r>
            <a:r>
              <a:rPr dirty="0"/>
              <a:t>Pilani</a:t>
            </a:r>
            <a:r>
              <a:rPr spc="-10" dirty="0"/>
              <a:t> </a:t>
            </a:r>
            <a:r>
              <a:rPr dirty="0"/>
              <a:t>Campus</a:t>
            </a:r>
          </a:p>
        </p:txBody>
      </p:sp>
      <p:sp>
        <p:nvSpPr>
          <p:cNvPr id="9" name="Rectangle 8"/>
          <p:cNvSpPr/>
          <p:nvPr/>
        </p:nvSpPr>
        <p:spPr>
          <a:xfrm>
            <a:off x="228600" y="228600"/>
            <a:ext cx="1334020" cy="523220"/>
          </a:xfrm>
          <a:prstGeom prst="rect">
            <a:avLst/>
          </a:prstGeom>
        </p:spPr>
        <p:txBody>
          <a:bodyPr wrap="none">
            <a:spAutoFit/>
          </a:bodyPr>
          <a:lstStyle/>
          <a:p>
            <a:r>
              <a:rPr lang="en-IN" sz="2800" b="1" dirty="0" smtClean="0">
                <a:solidFill>
                  <a:srgbClr val="C00000"/>
                </a:solidFill>
              </a:rPr>
              <a:t>Gaming</a:t>
            </a:r>
            <a:endParaRPr lang="en-IN" b="1" dirty="0">
              <a:solidFill>
                <a:srgbClr val="996600"/>
              </a:solidFill>
            </a:endParaRPr>
          </a:p>
        </p:txBody>
      </p:sp>
      <p:pic>
        <p:nvPicPr>
          <p:cNvPr id="205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3600" y="26894"/>
            <a:ext cx="1347787" cy="118268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p:nvPr/>
        </p:nvPicPr>
        <p:blipFill>
          <a:blip r:embed="rId3"/>
          <a:stretch>
            <a:fillRect/>
          </a:stretch>
        </p:blipFill>
        <p:spPr>
          <a:xfrm>
            <a:off x="228600" y="1066800"/>
            <a:ext cx="4572000" cy="3733800"/>
          </a:xfrm>
          <a:prstGeom prst="rect">
            <a:avLst/>
          </a:prstGeom>
        </p:spPr>
      </p:pic>
      <mc:AlternateContent xmlns:mc="http://schemas.openxmlformats.org/markup-compatibility/2006" xmlns:p14="http://schemas.microsoft.com/office/powerpoint/2010/main">
        <mc:Choice Requires="p14">
          <p:contentPart p14:bwMode="auto" r:id="rId4">
            <p14:nvContentPartPr>
              <p14:cNvPr id="3" name="Ink 2"/>
              <p14:cNvContentPartPr/>
              <p14:nvPr/>
            </p14:nvContentPartPr>
            <p14:xfrm>
              <a:off x="773280" y="469800"/>
              <a:ext cx="8404200" cy="5434920"/>
            </p14:xfrm>
          </p:contentPart>
        </mc:Choice>
        <mc:Fallback xmlns="">
          <p:pic>
            <p:nvPicPr>
              <p:cNvPr id="3" name="Ink 2"/>
              <p:cNvPicPr/>
              <p:nvPr/>
            </p:nvPicPr>
            <p:blipFill>
              <a:blip r:embed="rId5"/>
              <a:stretch>
                <a:fillRect/>
              </a:stretch>
            </p:blipFill>
            <p:spPr>
              <a:xfrm>
                <a:off x="765360" y="465480"/>
                <a:ext cx="8424000" cy="5448960"/>
              </a:xfrm>
              <a:prstGeom prst="rect">
                <a:avLst/>
              </a:prstGeom>
            </p:spPr>
          </p:pic>
        </mc:Fallback>
      </mc:AlternateContent>
    </p:spTree>
    <p:extLst>
      <p:ext uri="{BB962C8B-B14F-4D97-AF65-F5344CB8AC3E}">
        <p14:creationId xmlns:p14="http://schemas.microsoft.com/office/powerpoint/2010/main" val="328319320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object 87"/>
          <p:cNvSpPr txBox="1">
            <a:spLocks noGrp="1"/>
          </p:cNvSpPr>
          <p:nvPr>
            <p:ph type="ftr" sz="quarter" idx="5"/>
          </p:nvPr>
        </p:nvSpPr>
        <p:spPr>
          <a:prstGeom prst="rect">
            <a:avLst/>
          </a:prstGeom>
        </p:spPr>
        <p:txBody>
          <a:bodyPr vert="horz" wrap="square" lIns="0" tIns="0" rIns="0" bIns="0" rtlCol="0">
            <a:spAutoFit/>
          </a:bodyPr>
          <a:lstStyle/>
          <a:p>
            <a:pPr marL="12700">
              <a:lnSpc>
                <a:spcPct val="100000"/>
              </a:lnSpc>
            </a:pPr>
            <a:r>
              <a:rPr b="1" spc="-5" dirty="0">
                <a:latin typeface="Arial"/>
                <a:cs typeface="Arial"/>
              </a:rPr>
              <a:t>BITS</a:t>
            </a:r>
            <a:r>
              <a:rPr b="1" spc="-20" dirty="0">
                <a:latin typeface="Arial"/>
                <a:cs typeface="Arial"/>
              </a:rPr>
              <a:t> </a:t>
            </a:r>
            <a:r>
              <a:rPr spc="-5" dirty="0"/>
              <a:t>Pilani,</a:t>
            </a:r>
            <a:r>
              <a:rPr spc="-25" dirty="0"/>
              <a:t> </a:t>
            </a:r>
            <a:r>
              <a:rPr dirty="0"/>
              <a:t>Pilani</a:t>
            </a:r>
            <a:r>
              <a:rPr spc="-10" dirty="0"/>
              <a:t> </a:t>
            </a:r>
            <a:r>
              <a:rPr dirty="0"/>
              <a:t>Campus</a:t>
            </a:r>
          </a:p>
        </p:txBody>
      </p:sp>
      <p:sp>
        <p:nvSpPr>
          <p:cNvPr id="9" name="Rectangle 8"/>
          <p:cNvSpPr/>
          <p:nvPr/>
        </p:nvSpPr>
        <p:spPr>
          <a:xfrm>
            <a:off x="228600" y="228600"/>
            <a:ext cx="1080745" cy="523220"/>
          </a:xfrm>
          <a:prstGeom prst="rect">
            <a:avLst/>
          </a:prstGeom>
        </p:spPr>
        <p:txBody>
          <a:bodyPr wrap="none">
            <a:spAutoFit/>
          </a:bodyPr>
          <a:lstStyle/>
          <a:p>
            <a:r>
              <a:rPr lang="en-IN" sz="2800" b="1" dirty="0" smtClean="0">
                <a:solidFill>
                  <a:srgbClr val="C00000"/>
                </a:solidFill>
              </a:rPr>
              <a:t>Logics</a:t>
            </a:r>
            <a:endParaRPr lang="en-IN" b="1" dirty="0">
              <a:solidFill>
                <a:srgbClr val="996600"/>
              </a:solidFill>
            </a:endParaRPr>
          </a:p>
        </p:txBody>
      </p:sp>
      <p:sp>
        <p:nvSpPr>
          <p:cNvPr id="12" name="Rectangle 11"/>
          <p:cNvSpPr/>
          <p:nvPr/>
        </p:nvSpPr>
        <p:spPr>
          <a:xfrm>
            <a:off x="304800" y="1524000"/>
            <a:ext cx="8839200" cy="3139321"/>
          </a:xfrm>
          <a:prstGeom prst="rect">
            <a:avLst/>
          </a:prstGeom>
        </p:spPr>
        <p:txBody>
          <a:bodyPr wrap="square">
            <a:spAutoFit/>
          </a:bodyPr>
          <a:lstStyle/>
          <a:p>
            <a:r>
              <a:rPr lang="en-US" dirty="0">
                <a:latin typeface="Times New Roman" panose="02020603050405020304" pitchFamily="18" charset="0"/>
                <a:cs typeface="Times New Roman" panose="02020603050405020304" pitchFamily="18" charset="0"/>
              </a:rPr>
              <a:t>“In the marketing industry, all advertised products gain popularity. Not all profitable products have been popular, but all the popular products have been always profitable. Profitable products attract investments from corporates. “</a:t>
            </a:r>
          </a:p>
          <a:p>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Represent the knowledge base using propositional logic (without quantifiers) convert KB into CNF and find any three sample complete BSAT (Binary </a:t>
            </a:r>
            <a:r>
              <a:rPr lang="en-US" dirty="0" err="1">
                <a:latin typeface="Times New Roman" panose="02020603050405020304" pitchFamily="18" charset="0"/>
                <a:cs typeface="Times New Roman" panose="02020603050405020304" pitchFamily="18" charset="0"/>
              </a:rPr>
              <a:t>Satisfiability</a:t>
            </a:r>
            <a:r>
              <a:rPr lang="en-US" dirty="0">
                <a:latin typeface="Times New Roman" panose="02020603050405020304" pitchFamily="18" charset="0"/>
                <a:cs typeface="Times New Roman" panose="02020603050405020304" pitchFamily="18" charset="0"/>
              </a:rPr>
              <a:t>) solutions to the variables using DPLL algorithm. Suppose a customer is known to frequently purchase electronics but has ruled out being tech-savvy (¬T) with 100% certainty. Under this scenario, if the logic agent is asked, "Is the customer likely to receive recommendations for new electronic products?" how does the agent reason to answer the query? Prove by contradiction using the results obtained in part (a) by the resolution method.</a:t>
            </a:r>
            <a:endParaRPr lang="en-US" dirty="0" smtClean="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9898274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1066</TotalTime>
  <Words>1045</Words>
  <Application>Microsoft Office PowerPoint</Application>
  <PresentationFormat>On-screen Show (4:3)</PresentationFormat>
  <Paragraphs>73</Paragraphs>
  <Slides>18</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Arial</vt:lpstr>
      <vt:lpstr>Calibri</vt:lpstr>
      <vt:lpstr>Microsoft Sans Serif</vt:lpstr>
      <vt:lpstr>Times New Roman</vt:lpstr>
      <vt:lpstr>Office Theme</vt:lpstr>
      <vt:lpstr>PowerPoint Presentation</vt:lpstr>
      <vt:lpstr>Sample Problems</vt:lpstr>
      <vt:lpstr>Explain HMM &amp; Viterbi  Algorithm</vt:lpstr>
      <vt:lpstr>Explain HMM &amp; Viterbi  Algorithm</vt:lpstr>
      <vt:lpstr>Explain HMM &amp; Viterbi  Algorithm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bits-14-14</dc:creator>
  <cp:lastModifiedBy>HP</cp:lastModifiedBy>
  <cp:revision>45</cp:revision>
  <dcterms:created xsi:type="dcterms:W3CDTF">2023-09-08T05:15:41Z</dcterms:created>
  <dcterms:modified xsi:type="dcterms:W3CDTF">2024-04-01T06:11:29Z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2023-03-11T00:00:00Z</vt:filetime>
  </property>
  <property fmtid="{D5CDD505-2E9C-101B-9397-08002B2CF9AE}" pid="3" name="Creator">
    <vt:lpwstr>Microsoft® PowerPoint® 2016</vt:lpwstr>
  </property>
  <property fmtid="{D5CDD505-2E9C-101B-9397-08002B2CF9AE}" pid="4" name="LastSaved">
    <vt:filetime>2023-09-08T00:00:00Z</vt:filetime>
  </property>
</Properties>
</file>